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1127" r:id="rId2"/>
    <p:sldId id="963" r:id="rId3"/>
    <p:sldId id="1240" r:id="rId4"/>
    <p:sldId id="1241" r:id="rId5"/>
    <p:sldId id="1242" r:id="rId6"/>
    <p:sldId id="1243" r:id="rId7"/>
    <p:sldId id="1213" r:id="rId8"/>
    <p:sldId id="1244" r:id="rId9"/>
    <p:sldId id="1245" r:id="rId10"/>
    <p:sldId id="1233" r:id="rId11"/>
    <p:sldId id="1246" r:id="rId12"/>
    <p:sldId id="1247" r:id="rId13"/>
    <p:sldId id="1248" r:id="rId14"/>
    <p:sldId id="1249" r:id="rId15"/>
    <p:sldId id="1250" r:id="rId16"/>
    <p:sldId id="1251" r:id="rId17"/>
    <p:sldId id="1252" r:id="rId18"/>
    <p:sldId id="1253" r:id="rId19"/>
    <p:sldId id="1234" r:id="rId20"/>
    <p:sldId id="1254" r:id="rId21"/>
  </p:sldIdLst>
  <p:sldSz cx="12192000" cy="6858000"/>
  <p:notesSz cx="6954838" cy="92408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d Godfrey" initials="EG" lastIdx="1" clrIdx="0">
    <p:extLst>
      <p:ext uri="{19B8F6BF-5375-455C-9EA6-DF929625EA0E}">
        <p15:presenceInfo xmlns:p15="http://schemas.microsoft.com/office/powerpoint/2012/main" userId="61aa7c48ee0e3db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22222"/>
    <a:srgbClr val="5F461E"/>
    <a:srgbClr val="7A2E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4C113DD-33F1-401D-810F-039E7B3AE66B}" v="1061" dt="2021-08-07T17:03:30.30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26" autoAdjust="0"/>
    <p:restoredTop sz="94660"/>
  </p:normalViewPr>
  <p:slideViewPr>
    <p:cSldViewPr snapToGrid="0">
      <p:cViewPr varScale="1">
        <p:scale>
          <a:sx n="72" d="100"/>
          <a:sy n="72" d="100"/>
        </p:scale>
        <p:origin x="67" y="4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d Godfrey" userId="61aa7c48ee0e3db0" providerId="LiveId" clId="{B4C113DD-33F1-401D-810F-039E7B3AE66B}"/>
    <pc:docChg chg="undo custSel addSld delSld modSld sldOrd">
      <pc:chgData name="Ed Godfrey" userId="61aa7c48ee0e3db0" providerId="LiveId" clId="{B4C113DD-33F1-401D-810F-039E7B3AE66B}" dt="2021-08-07T17:03:35.838" v="1900" actId="47"/>
      <pc:docMkLst>
        <pc:docMk/>
      </pc:docMkLst>
      <pc:sldChg chg="ord">
        <pc:chgData name="Ed Godfrey" userId="61aa7c48ee0e3db0" providerId="LiveId" clId="{B4C113DD-33F1-401D-810F-039E7B3AE66B}" dt="2021-08-07T16:10:35.295" v="407"/>
        <pc:sldMkLst>
          <pc:docMk/>
          <pc:sldMk cId="1259847495" sldId="963"/>
        </pc:sldMkLst>
      </pc:sldChg>
      <pc:sldChg chg="modSp mod">
        <pc:chgData name="Ed Godfrey" userId="61aa7c48ee0e3db0" providerId="LiveId" clId="{B4C113DD-33F1-401D-810F-039E7B3AE66B}" dt="2021-08-07T17:03:22.424" v="1893" actId="313"/>
        <pc:sldMkLst>
          <pc:docMk/>
          <pc:sldMk cId="3275922726" sldId="1127"/>
        </pc:sldMkLst>
        <pc:spChg chg="mod">
          <ac:chgData name="Ed Godfrey" userId="61aa7c48ee0e3db0" providerId="LiveId" clId="{B4C113DD-33F1-401D-810F-039E7B3AE66B}" dt="2021-08-07T17:03:22.424" v="1893" actId="313"/>
          <ac:spMkLst>
            <pc:docMk/>
            <pc:sldMk cId="3275922726" sldId="1127"/>
            <ac:spMk id="2" creationId="{F1588051-E0B5-4638-9205-E46E5525908B}"/>
          </ac:spMkLst>
        </pc:spChg>
        <pc:spChg chg="mod">
          <ac:chgData name="Ed Godfrey" userId="61aa7c48ee0e3db0" providerId="LiveId" clId="{B4C113DD-33F1-401D-810F-039E7B3AE66B}" dt="2021-08-07T15:55:15.171" v="1" actId="20577"/>
          <ac:spMkLst>
            <pc:docMk/>
            <pc:sldMk cId="3275922726" sldId="1127"/>
            <ac:spMk id="5" creationId="{0CAA8F06-2798-4F2A-8DC9-8E009C9AC104}"/>
          </ac:spMkLst>
        </pc:spChg>
      </pc:sldChg>
      <pc:sldChg chg="del">
        <pc:chgData name="Ed Godfrey" userId="61aa7c48ee0e3db0" providerId="LiveId" clId="{B4C113DD-33F1-401D-810F-039E7B3AE66B}" dt="2021-08-07T16:23:12.858" v="784" actId="47"/>
        <pc:sldMkLst>
          <pc:docMk/>
          <pc:sldMk cId="3058285799" sldId="1210"/>
        </pc:sldMkLst>
      </pc:sldChg>
      <pc:sldChg chg="modSp mod modAnim">
        <pc:chgData name="Ed Godfrey" userId="61aa7c48ee0e3db0" providerId="LiveId" clId="{B4C113DD-33F1-401D-810F-039E7B3AE66B}" dt="2021-08-07T16:27:36.457" v="970"/>
        <pc:sldMkLst>
          <pc:docMk/>
          <pc:sldMk cId="832195759" sldId="1213"/>
        </pc:sldMkLst>
        <pc:spChg chg="mod">
          <ac:chgData name="Ed Godfrey" userId="61aa7c48ee0e3db0" providerId="LiveId" clId="{B4C113DD-33F1-401D-810F-039E7B3AE66B}" dt="2021-08-07T16:25:37.481" v="897" actId="5793"/>
          <ac:spMkLst>
            <pc:docMk/>
            <pc:sldMk cId="832195759" sldId="1213"/>
            <ac:spMk id="2" creationId="{F08A2007-B9E6-48A8-9E5E-C98EDFD53C8F}"/>
          </ac:spMkLst>
        </pc:spChg>
        <pc:spChg chg="mod">
          <ac:chgData name="Ed Godfrey" userId="61aa7c48ee0e3db0" providerId="LiveId" clId="{B4C113DD-33F1-401D-810F-039E7B3AE66B}" dt="2021-08-07T16:23:41.838" v="865" actId="947"/>
          <ac:spMkLst>
            <pc:docMk/>
            <pc:sldMk cId="832195759" sldId="1213"/>
            <ac:spMk id="3" creationId="{F6C638D0-C884-48CF-BE26-27EEF100FAF2}"/>
          </ac:spMkLst>
        </pc:spChg>
        <pc:spChg chg="mod">
          <ac:chgData name="Ed Godfrey" userId="61aa7c48ee0e3db0" providerId="LiveId" clId="{B4C113DD-33F1-401D-810F-039E7B3AE66B}" dt="2021-08-07T16:26:59.774" v="962" actId="113"/>
          <ac:spMkLst>
            <pc:docMk/>
            <pc:sldMk cId="832195759" sldId="1213"/>
            <ac:spMk id="4" creationId="{658337A9-750E-4514-8C3D-B25BE776AFCD}"/>
          </ac:spMkLst>
        </pc:spChg>
      </pc:sldChg>
      <pc:sldChg chg="del">
        <pc:chgData name="Ed Godfrey" userId="61aa7c48ee0e3db0" providerId="LiveId" clId="{B4C113DD-33F1-401D-810F-039E7B3AE66B}" dt="2021-08-07T17:03:35.376" v="1899" actId="47"/>
        <pc:sldMkLst>
          <pc:docMk/>
          <pc:sldMk cId="4064352957" sldId="1224"/>
        </pc:sldMkLst>
      </pc:sldChg>
      <pc:sldChg chg="del">
        <pc:chgData name="Ed Godfrey" userId="61aa7c48ee0e3db0" providerId="LiveId" clId="{B4C113DD-33F1-401D-810F-039E7B3AE66B}" dt="2021-08-07T16:23:14.911" v="785" actId="47"/>
        <pc:sldMkLst>
          <pc:docMk/>
          <pc:sldMk cId="216579015" sldId="1230"/>
        </pc:sldMkLst>
      </pc:sldChg>
      <pc:sldChg chg="del">
        <pc:chgData name="Ed Godfrey" userId="61aa7c48ee0e3db0" providerId="LiveId" clId="{B4C113DD-33F1-401D-810F-039E7B3AE66B}" dt="2021-08-07T16:23:15.884" v="786" actId="47"/>
        <pc:sldMkLst>
          <pc:docMk/>
          <pc:sldMk cId="3267085029" sldId="1231"/>
        </pc:sldMkLst>
      </pc:sldChg>
      <pc:sldChg chg="del">
        <pc:chgData name="Ed Godfrey" userId="61aa7c48ee0e3db0" providerId="LiveId" clId="{B4C113DD-33F1-401D-810F-039E7B3AE66B}" dt="2021-08-07T16:23:17.030" v="787" actId="47"/>
        <pc:sldMkLst>
          <pc:docMk/>
          <pc:sldMk cId="1098808366" sldId="1232"/>
        </pc:sldMkLst>
      </pc:sldChg>
      <pc:sldChg chg="modSp mod">
        <pc:chgData name="Ed Godfrey" userId="61aa7c48ee0e3db0" providerId="LiveId" clId="{B4C113DD-33F1-401D-810F-039E7B3AE66B}" dt="2021-08-07T16:35:36.426" v="1047" actId="20577"/>
        <pc:sldMkLst>
          <pc:docMk/>
          <pc:sldMk cId="63476292" sldId="1233"/>
        </pc:sldMkLst>
        <pc:spChg chg="mod">
          <ac:chgData name="Ed Godfrey" userId="61aa7c48ee0e3db0" providerId="LiveId" clId="{B4C113DD-33F1-401D-810F-039E7B3AE66B}" dt="2021-08-07T16:35:31.919" v="1036" actId="113"/>
          <ac:spMkLst>
            <pc:docMk/>
            <pc:sldMk cId="63476292" sldId="1233"/>
            <ac:spMk id="2" creationId="{F08A2007-B9E6-48A8-9E5E-C98EDFD53C8F}"/>
          </ac:spMkLst>
        </pc:spChg>
        <pc:spChg chg="mod">
          <ac:chgData name="Ed Godfrey" userId="61aa7c48ee0e3db0" providerId="LiveId" clId="{B4C113DD-33F1-401D-810F-039E7B3AE66B}" dt="2021-08-07T16:35:36.426" v="1047" actId="20577"/>
          <ac:spMkLst>
            <pc:docMk/>
            <pc:sldMk cId="63476292" sldId="1233"/>
            <ac:spMk id="3" creationId="{F6C638D0-C884-48CF-BE26-27EEF100FAF2}"/>
          </ac:spMkLst>
        </pc:spChg>
      </pc:sldChg>
      <pc:sldChg chg="del">
        <pc:chgData name="Ed Godfrey" userId="61aa7c48ee0e3db0" providerId="LiveId" clId="{B4C113DD-33F1-401D-810F-039E7B3AE66B}" dt="2021-08-07T17:03:32.990" v="1895" actId="47"/>
        <pc:sldMkLst>
          <pc:docMk/>
          <pc:sldMk cId="691358442" sldId="1235"/>
        </pc:sldMkLst>
      </pc:sldChg>
      <pc:sldChg chg="del">
        <pc:chgData name="Ed Godfrey" userId="61aa7c48ee0e3db0" providerId="LiveId" clId="{B4C113DD-33F1-401D-810F-039E7B3AE66B}" dt="2021-08-07T17:03:33.800" v="1896" actId="47"/>
        <pc:sldMkLst>
          <pc:docMk/>
          <pc:sldMk cId="1190370682" sldId="1236"/>
        </pc:sldMkLst>
      </pc:sldChg>
      <pc:sldChg chg="del">
        <pc:chgData name="Ed Godfrey" userId="61aa7c48ee0e3db0" providerId="LiveId" clId="{B4C113DD-33F1-401D-810F-039E7B3AE66B}" dt="2021-08-07T17:03:34.342" v="1897" actId="47"/>
        <pc:sldMkLst>
          <pc:docMk/>
          <pc:sldMk cId="433975974" sldId="1237"/>
        </pc:sldMkLst>
      </pc:sldChg>
      <pc:sldChg chg="del">
        <pc:chgData name="Ed Godfrey" userId="61aa7c48ee0e3db0" providerId="LiveId" clId="{B4C113DD-33F1-401D-810F-039E7B3AE66B}" dt="2021-08-07T17:03:34.836" v="1898" actId="47"/>
        <pc:sldMkLst>
          <pc:docMk/>
          <pc:sldMk cId="4038619519" sldId="1238"/>
        </pc:sldMkLst>
      </pc:sldChg>
      <pc:sldChg chg="del">
        <pc:chgData name="Ed Godfrey" userId="61aa7c48ee0e3db0" providerId="LiveId" clId="{B4C113DD-33F1-401D-810F-039E7B3AE66B}" dt="2021-08-07T17:03:35.838" v="1900" actId="47"/>
        <pc:sldMkLst>
          <pc:docMk/>
          <pc:sldMk cId="326225369" sldId="1239"/>
        </pc:sldMkLst>
      </pc:sldChg>
      <pc:sldChg chg="addSp delSp modSp mod modAnim">
        <pc:chgData name="Ed Godfrey" userId="61aa7c48ee0e3db0" providerId="LiveId" clId="{B4C113DD-33F1-401D-810F-039E7B3AE66B}" dt="2021-08-07T16:09:23.244" v="404" actId="113"/>
        <pc:sldMkLst>
          <pc:docMk/>
          <pc:sldMk cId="1236561102" sldId="1240"/>
        </pc:sldMkLst>
        <pc:spChg chg="add mod">
          <ac:chgData name="Ed Godfrey" userId="61aa7c48ee0e3db0" providerId="LiveId" clId="{B4C113DD-33F1-401D-810F-039E7B3AE66B}" dt="2021-08-07T16:08:15.980" v="382" actId="255"/>
          <ac:spMkLst>
            <pc:docMk/>
            <pc:sldMk cId="1236561102" sldId="1240"/>
            <ac:spMk id="7" creationId="{850AD2CC-35CC-4FA1-B26B-F689F208945E}"/>
          </ac:spMkLst>
        </pc:spChg>
        <pc:spChg chg="add mod">
          <ac:chgData name="Ed Godfrey" userId="61aa7c48ee0e3db0" providerId="LiveId" clId="{B4C113DD-33F1-401D-810F-039E7B3AE66B}" dt="2021-08-07T16:09:23.244" v="404" actId="113"/>
          <ac:spMkLst>
            <pc:docMk/>
            <pc:sldMk cId="1236561102" sldId="1240"/>
            <ac:spMk id="8" creationId="{CFAA7B05-506D-47D4-8EE4-AB83E8EE5DA5}"/>
          </ac:spMkLst>
        </pc:spChg>
        <pc:picChg chg="add del mod">
          <ac:chgData name="Ed Godfrey" userId="61aa7c48ee0e3db0" providerId="LiveId" clId="{B4C113DD-33F1-401D-810F-039E7B3AE66B}" dt="2021-08-07T16:01:10.948" v="11" actId="931"/>
          <ac:picMkLst>
            <pc:docMk/>
            <pc:sldMk cId="1236561102" sldId="1240"/>
            <ac:picMk id="3" creationId="{FFEC28A9-3B93-4901-96C3-12A322D64E37}"/>
          </ac:picMkLst>
        </pc:picChg>
        <pc:picChg chg="add mod">
          <ac:chgData name="Ed Godfrey" userId="61aa7c48ee0e3db0" providerId="LiveId" clId="{B4C113DD-33F1-401D-810F-039E7B3AE66B}" dt="2021-08-07T16:08:20.332" v="395" actId="1035"/>
          <ac:picMkLst>
            <pc:docMk/>
            <pc:sldMk cId="1236561102" sldId="1240"/>
            <ac:picMk id="5" creationId="{1C8EDE48-DC9B-4CC2-9A81-C1CD046C59F7}"/>
          </ac:picMkLst>
        </pc:picChg>
        <pc:picChg chg="del">
          <ac:chgData name="Ed Godfrey" userId="61aa7c48ee0e3db0" providerId="LiveId" clId="{B4C113DD-33F1-401D-810F-039E7B3AE66B}" dt="2021-08-07T15:55:18.096" v="2" actId="21"/>
          <ac:picMkLst>
            <pc:docMk/>
            <pc:sldMk cId="1236561102" sldId="1240"/>
            <ac:picMk id="6" creationId="{F6C6393F-C0DC-4A77-94CE-0344F5CD6CEF}"/>
          </ac:picMkLst>
        </pc:picChg>
      </pc:sldChg>
      <pc:sldChg chg="modSp add mod">
        <pc:chgData name="Ed Godfrey" userId="61aa7c48ee0e3db0" providerId="LiveId" clId="{B4C113DD-33F1-401D-810F-039E7B3AE66B}" dt="2021-08-07T16:12:26.082" v="418" actId="20577"/>
        <pc:sldMkLst>
          <pc:docMk/>
          <pc:sldMk cId="1550021421" sldId="1241"/>
        </pc:sldMkLst>
        <pc:spChg chg="mod">
          <ac:chgData name="Ed Godfrey" userId="61aa7c48ee0e3db0" providerId="LiveId" clId="{B4C113DD-33F1-401D-810F-039E7B3AE66B}" dt="2021-08-07T16:12:26.082" v="418" actId="20577"/>
          <ac:spMkLst>
            <pc:docMk/>
            <pc:sldMk cId="1550021421" sldId="1241"/>
            <ac:spMk id="2" creationId="{F08A2007-B9E6-48A8-9E5E-C98EDFD53C8F}"/>
          </ac:spMkLst>
        </pc:spChg>
        <pc:spChg chg="mod">
          <ac:chgData name="Ed Godfrey" userId="61aa7c48ee0e3db0" providerId="LiveId" clId="{B4C113DD-33F1-401D-810F-039E7B3AE66B}" dt="2021-08-07T16:10:40.858" v="414" actId="20577"/>
          <ac:spMkLst>
            <pc:docMk/>
            <pc:sldMk cId="1550021421" sldId="1241"/>
            <ac:spMk id="3" creationId="{F6C638D0-C884-48CF-BE26-27EEF100FAF2}"/>
          </ac:spMkLst>
        </pc:spChg>
      </pc:sldChg>
      <pc:sldChg chg="modSp add mod modAnim">
        <pc:chgData name="Ed Godfrey" userId="61aa7c48ee0e3db0" providerId="LiveId" clId="{B4C113DD-33F1-401D-810F-039E7B3AE66B}" dt="2021-08-07T16:14:51.628" v="480"/>
        <pc:sldMkLst>
          <pc:docMk/>
          <pc:sldMk cId="365664240" sldId="1242"/>
        </pc:sldMkLst>
        <pc:spChg chg="mod">
          <ac:chgData name="Ed Godfrey" userId="61aa7c48ee0e3db0" providerId="LiveId" clId="{B4C113DD-33F1-401D-810F-039E7B3AE66B}" dt="2021-08-07T16:13:50.356" v="421" actId="255"/>
          <ac:spMkLst>
            <pc:docMk/>
            <pc:sldMk cId="365664240" sldId="1242"/>
            <ac:spMk id="2" creationId="{F08A2007-B9E6-48A8-9E5E-C98EDFD53C8F}"/>
          </ac:spMkLst>
        </pc:spChg>
        <pc:spChg chg="mod">
          <ac:chgData name="Ed Godfrey" userId="61aa7c48ee0e3db0" providerId="LiveId" clId="{B4C113DD-33F1-401D-810F-039E7B3AE66B}" dt="2021-08-07T16:14:20.984" v="470" actId="20577"/>
          <ac:spMkLst>
            <pc:docMk/>
            <pc:sldMk cId="365664240" sldId="1242"/>
            <ac:spMk id="3" creationId="{F6C638D0-C884-48CF-BE26-27EEF100FAF2}"/>
          </ac:spMkLst>
        </pc:spChg>
      </pc:sldChg>
      <pc:sldChg chg="modSp add modAnim">
        <pc:chgData name="Ed Godfrey" userId="61aa7c48ee0e3db0" providerId="LiveId" clId="{B4C113DD-33F1-401D-810F-039E7B3AE66B}" dt="2021-08-07T16:22:07.533" v="783"/>
        <pc:sldMkLst>
          <pc:docMk/>
          <pc:sldMk cId="1854282953" sldId="1243"/>
        </pc:sldMkLst>
        <pc:spChg chg="mod">
          <ac:chgData name="Ed Godfrey" userId="61aa7c48ee0e3db0" providerId="LiveId" clId="{B4C113DD-33F1-401D-810F-039E7B3AE66B}" dt="2021-08-07T16:21:43.216" v="775" actId="20577"/>
          <ac:spMkLst>
            <pc:docMk/>
            <pc:sldMk cId="1854282953" sldId="1243"/>
            <ac:spMk id="2" creationId="{F08A2007-B9E6-48A8-9E5E-C98EDFD53C8F}"/>
          </ac:spMkLst>
        </pc:spChg>
        <pc:spChg chg="mod">
          <ac:chgData name="Ed Godfrey" userId="61aa7c48ee0e3db0" providerId="LiveId" clId="{B4C113DD-33F1-401D-810F-039E7B3AE66B}" dt="2021-08-07T16:19:39.143" v="527" actId="20577"/>
          <ac:spMkLst>
            <pc:docMk/>
            <pc:sldMk cId="1854282953" sldId="1243"/>
            <ac:spMk id="3" creationId="{F6C638D0-C884-48CF-BE26-27EEF100FAF2}"/>
          </ac:spMkLst>
        </pc:spChg>
      </pc:sldChg>
      <pc:sldChg chg="modSp add modAnim">
        <pc:chgData name="Ed Godfrey" userId="61aa7c48ee0e3db0" providerId="LiveId" clId="{B4C113DD-33F1-401D-810F-039E7B3AE66B}" dt="2021-08-07T16:30:40.569" v="1033" actId="20577"/>
        <pc:sldMkLst>
          <pc:docMk/>
          <pc:sldMk cId="2956699431" sldId="1244"/>
        </pc:sldMkLst>
        <pc:spChg chg="mod">
          <ac:chgData name="Ed Godfrey" userId="61aa7c48ee0e3db0" providerId="LiveId" clId="{B4C113DD-33F1-401D-810F-039E7B3AE66B}" dt="2021-08-07T16:30:40.569" v="1033" actId="20577"/>
          <ac:spMkLst>
            <pc:docMk/>
            <pc:sldMk cId="2956699431" sldId="1244"/>
            <ac:spMk id="4" creationId="{658337A9-750E-4514-8C3D-B25BE776AFCD}"/>
          </ac:spMkLst>
        </pc:spChg>
      </pc:sldChg>
      <pc:sldChg chg="modSp add mod">
        <pc:chgData name="Ed Godfrey" userId="61aa7c48ee0e3db0" providerId="LiveId" clId="{B4C113DD-33F1-401D-810F-039E7B3AE66B}" dt="2021-08-07T16:36:38.139" v="1095" actId="20577"/>
        <pc:sldMkLst>
          <pc:docMk/>
          <pc:sldMk cId="1689005531" sldId="1245"/>
        </pc:sldMkLst>
        <pc:spChg chg="mod">
          <ac:chgData name="Ed Godfrey" userId="61aa7c48ee0e3db0" providerId="LiveId" clId="{B4C113DD-33F1-401D-810F-039E7B3AE66B}" dt="2021-08-07T16:36:26.403" v="1071" actId="20577"/>
          <ac:spMkLst>
            <pc:docMk/>
            <pc:sldMk cId="1689005531" sldId="1245"/>
            <ac:spMk id="2" creationId="{F08A2007-B9E6-48A8-9E5E-C98EDFD53C8F}"/>
          </ac:spMkLst>
        </pc:spChg>
        <pc:spChg chg="mod">
          <ac:chgData name="Ed Godfrey" userId="61aa7c48ee0e3db0" providerId="LiveId" clId="{B4C113DD-33F1-401D-810F-039E7B3AE66B}" dt="2021-08-07T16:36:38.139" v="1095" actId="20577"/>
          <ac:spMkLst>
            <pc:docMk/>
            <pc:sldMk cId="1689005531" sldId="1245"/>
            <ac:spMk id="3" creationId="{F6C638D0-C884-48CF-BE26-27EEF100FAF2}"/>
          </ac:spMkLst>
        </pc:spChg>
      </pc:sldChg>
      <pc:sldChg chg="modSp add modAnim">
        <pc:chgData name="Ed Godfrey" userId="61aa7c48ee0e3db0" providerId="LiveId" clId="{B4C113DD-33F1-401D-810F-039E7B3AE66B}" dt="2021-08-07T16:44:15.901" v="1265" actId="5793"/>
        <pc:sldMkLst>
          <pc:docMk/>
          <pc:sldMk cId="2995132768" sldId="1246"/>
        </pc:sldMkLst>
        <pc:spChg chg="mod">
          <ac:chgData name="Ed Godfrey" userId="61aa7c48ee0e3db0" providerId="LiveId" clId="{B4C113DD-33F1-401D-810F-039E7B3AE66B}" dt="2021-08-07T16:44:15.901" v="1265" actId="5793"/>
          <ac:spMkLst>
            <pc:docMk/>
            <pc:sldMk cId="2995132768" sldId="1246"/>
            <ac:spMk id="2" creationId="{F08A2007-B9E6-48A8-9E5E-C98EDFD53C8F}"/>
          </ac:spMkLst>
        </pc:spChg>
        <pc:spChg chg="mod">
          <ac:chgData name="Ed Godfrey" userId="61aa7c48ee0e3db0" providerId="LiveId" clId="{B4C113DD-33F1-401D-810F-039E7B3AE66B}" dt="2021-08-07T16:44:04.581" v="1245" actId="20577"/>
          <ac:spMkLst>
            <pc:docMk/>
            <pc:sldMk cId="2995132768" sldId="1246"/>
            <ac:spMk id="4" creationId="{658337A9-750E-4514-8C3D-B25BE776AFCD}"/>
          </ac:spMkLst>
        </pc:spChg>
      </pc:sldChg>
      <pc:sldChg chg="modSp add mod">
        <pc:chgData name="Ed Godfrey" userId="61aa7c48ee0e3db0" providerId="LiveId" clId="{B4C113DD-33F1-401D-810F-039E7B3AE66B}" dt="2021-08-07T16:46:24.761" v="1296" actId="115"/>
        <pc:sldMkLst>
          <pc:docMk/>
          <pc:sldMk cId="2469551484" sldId="1247"/>
        </pc:sldMkLst>
        <pc:spChg chg="mod">
          <ac:chgData name="Ed Godfrey" userId="61aa7c48ee0e3db0" providerId="LiveId" clId="{B4C113DD-33F1-401D-810F-039E7B3AE66B}" dt="2021-08-07T16:46:24.761" v="1296" actId="115"/>
          <ac:spMkLst>
            <pc:docMk/>
            <pc:sldMk cId="2469551484" sldId="1247"/>
            <ac:spMk id="2" creationId="{F08A2007-B9E6-48A8-9E5E-C98EDFD53C8F}"/>
          </ac:spMkLst>
        </pc:spChg>
        <pc:spChg chg="mod">
          <ac:chgData name="Ed Godfrey" userId="61aa7c48ee0e3db0" providerId="LiveId" clId="{B4C113DD-33F1-401D-810F-039E7B3AE66B}" dt="2021-08-07T16:45:56.233" v="1290" actId="20577"/>
          <ac:spMkLst>
            <pc:docMk/>
            <pc:sldMk cId="2469551484" sldId="1247"/>
            <ac:spMk id="3" creationId="{F6C638D0-C884-48CF-BE26-27EEF100FAF2}"/>
          </ac:spMkLst>
        </pc:spChg>
      </pc:sldChg>
      <pc:sldChg chg="modSp add mod modAnim">
        <pc:chgData name="Ed Godfrey" userId="61aa7c48ee0e3db0" providerId="LiveId" clId="{B4C113DD-33F1-401D-810F-039E7B3AE66B}" dt="2021-08-07T16:49:44.987" v="1432"/>
        <pc:sldMkLst>
          <pc:docMk/>
          <pc:sldMk cId="3555539784" sldId="1248"/>
        </pc:sldMkLst>
        <pc:spChg chg="mod">
          <ac:chgData name="Ed Godfrey" userId="61aa7c48ee0e3db0" providerId="LiveId" clId="{B4C113DD-33F1-401D-810F-039E7B3AE66B}" dt="2021-08-07T16:47:11.444" v="1328" actId="113"/>
          <ac:spMkLst>
            <pc:docMk/>
            <pc:sldMk cId="3555539784" sldId="1248"/>
            <ac:spMk id="2" creationId="{F08A2007-B9E6-48A8-9E5E-C98EDFD53C8F}"/>
          </ac:spMkLst>
        </pc:spChg>
        <pc:spChg chg="mod">
          <ac:chgData name="Ed Godfrey" userId="61aa7c48ee0e3db0" providerId="LiveId" clId="{B4C113DD-33F1-401D-810F-039E7B3AE66B}" dt="2021-08-07T16:47:28.765" v="1331" actId="20577"/>
          <ac:spMkLst>
            <pc:docMk/>
            <pc:sldMk cId="3555539784" sldId="1248"/>
            <ac:spMk id="3" creationId="{F6C638D0-C884-48CF-BE26-27EEF100FAF2}"/>
          </ac:spMkLst>
        </pc:spChg>
        <pc:spChg chg="mod">
          <ac:chgData name="Ed Godfrey" userId="61aa7c48ee0e3db0" providerId="LiveId" clId="{B4C113DD-33F1-401D-810F-039E7B3AE66B}" dt="2021-08-07T16:49:14.322" v="1428" actId="113"/>
          <ac:spMkLst>
            <pc:docMk/>
            <pc:sldMk cId="3555539784" sldId="1248"/>
            <ac:spMk id="4" creationId="{658337A9-750E-4514-8C3D-B25BE776AFCD}"/>
          </ac:spMkLst>
        </pc:spChg>
      </pc:sldChg>
      <pc:sldChg chg="modSp add mod">
        <pc:chgData name="Ed Godfrey" userId="61aa7c48ee0e3db0" providerId="LiveId" clId="{B4C113DD-33F1-401D-810F-039E7B3AE66B}" dt="2021-08-07T16:51:33.619" v="1448" actId="113"/>
        <pc:sldMkLst>
          <pc:docMk/>
          <pc:sldMk cId="1695596861" sldId="1249"/>
        </pc:sldMkLst>
        <pc:spChg chg="mod">
          <ac:chgData name="Ed Godfrey" userId="61aa7c48ee0e3db0" providerId="LiveId" clId="{B4C113DD-33F1-401D-810F-039E7B3AE66B}" dt="2021-08-07T16:51:33.619" v="1448" actId="113"/>
          <ac:spMkLst>
            <pc:docMk/>
            <pc:sldMk cId="1695596861" sldId="1249"/>
            <ac:spMk id="2" creationId="{F08A2007-B9E6-48A8-9E5E-C98EDFD53C8F}"/>
          </ac:spMkLst>
        </pc:spChg>
        <pc:spChg chg="mod">
          <ac:chgData name="Ed Godfrey" userId="61aa7c48ee0e3db0" providerId="LiveId" clId="{B4C113DD-33F1-401D-810F-039E7B3AE66B}" dt="2021-08-07T16:51:25.378" v="1446" actId="20577"/>
          <ac:spMkLst>
            <pc:docMk/>
            <pc:sldMk cId="1695596861" sldId="1249"/>
            <ac:spMk id="3" creationId="{F6C638D0-C884-48CF-BE26-27EEF100FAF2}"/>
          </ac:spMkLst>
        </pc:spChg>
      </pc:sldChg>
      <pc:sldChg chg="modSp add mod modAnim">
        <pc:chgData name="Ed Godfrey" userId="61aa7c48ee0e3db0" providerId="LiveId" clId="{B4C113DD-33F1-401D-810F-039E7B3AE66B}" dt="2021-08-07T16:54:37.746" v="1551"/>
        <pc:sldMkLst>
          <pc:docMk/>
          <pc:sldMk cId="3146386624" sldId="1250"/>
        </pc:sldMkLst>
        <pc:spChg chg="mod">
          <ac:chgData name="Ed Godfrey" userId="61aa7c48ee0e3db0" providerId="LiveId" clId="{B4C113DD-33F1-401D-810F-039E7B3AE66B}" dt="2021-08-07T16:52:47.069" v="1459"/>
          <ac:spMkLst>
            <pc:docMk/>
            <pc:sldMk cId="3146386624" sldId="1250"/>
            <ac:spMk id="2" creationId="{F08A2007-B9E6-48A8-9E5E-C98EDFD53C8F}"/>
          </ac:spMkLst>
        </pc:spChg>
        <pc:spChg chg="mod">
          <ac:chgData name="Ed Godfrey" userId="61aa7c48ee0e3db0" providerId="LiveId" clId="{B4C113DD-33F1-401D-810F-039E7B3AE66B}" dt="2021-08-07T16:52:26.329" v="1458" actId="20577"/>
          <ac:spMkLst>
            <pc:docMk/>
            <pc:sldMk cId="3146386624" sldId="1250"/>
            <ac:spMk id="3" creationId="{F6C638D0-C884-48CF-BE26-27EEF100FAF2}"/>
          </ac:spMkLst>
        </pc:spChg>
        <pc:spChg chg="mod">
          <ac:chgData name="Ed Godfrey" userId="61aa7c48ee0e3db0" providerId="LiveId" clId="{B4C113DD-33F1-401D-810F-039E7B3AE66B}" dt="2021-08-07T16:54:28.722" v="1542" actId="20577"/>
          <ac:spMkLst>
            <pc:docMk/>
            <pc:sldMk cId="3146386624" sldId="1250"/>
            <ac:spMk id="4" creationId="{658337A9-750E-4514-8C3D-B25BE776AFCD}"/>
          </ac:spMkLst>
        </pc:spChg>
      </pc:sldChg>
      <pc:sldChg chg="modSp add mod">
        <pc:chgData name="Ed Godfrey" userId="61aa7c48ee0e3db0" providerId="LiveId" clId="{B4C113DD-33F1-401D-810F-039E7B3AE66B}" dt="2021-08-07T16:55:31.490" v="1571" actId="20577"/>
        <pc:sldMkLst>
          <pc:docMk/>
          <pc:sldMk cId="2472195549" sldId="1251"/>
        </pc:sldMkLst>
        <pc:spChg chg="mod">
          <ac:chgData name="Ed Godfrey" userId="61aa7c48ee0e3db0" providerId="LiveId" clId="{B4C113DD-33F1-401D-810F-039E7B3AE66B}" dt="2021-08-07T16:55:25.164" v="1556" actId="113"/>
          <ac:spMkLst>
            <pc:docMk/>
            <pc:sldMk cId="2472195549" sldId="1251"/>
            <ac:spMk id="2" creationId="{F08A2007-B9E6-48A8-9E5E-C98EDFD53C8F}"/>
          </ac:spMkLst>
        </pc:spChg>
        <pc:spChg chg="mod">
          <ac:chgData name="Ed Godfrey" userId="61aa7c48ee0e3db0" providerId="LiveId" clId="{B4C113DD-33F1-401D-810F-039E7B3AE66B}" dt="2021-08-07T16:55:31.490" v="1571" actId="20577"/>
          <ac:spMkLst>
            <pc:docMk/>
            <pc:sldMk cId="2472195549" sldId="1251"/>
            <ac:spMk id="3" creationId="{F6C638D0-C884-48CF-BE26-27EEF100FAF2}"/>
          </ac:spMkLst>
        </pc:spChg>
      </pc:sldChg>
      <pc:sldChg chg="modSp add mod">
        <pc:chgData name="Ed Godfrey" userId="61aa7c48ee0e3db0" providerId="LiveId" clId="{B4C113DD-33F1-401D-810F-039E7B3AE66B}" dt="2021-08-07T16:57:24.196" v="1603" actId="255"/>
        <pc:sldMkLst>
          <pc:docMk/>
          <pc:sldMk cId="1266426553" sldId="1252"/>
        </pc:sldMkLst>
        <pc:spChg chg="mod">
          <ac:chgData name="Ed Godfrey" userId="61aa7c48ee0e3db0" providerId="LiveId" clId="{B4C113DD-33F1-401D-810F-039E7B3AE66B}" dt="2021-08-07T16:57:24.196" v="1603" actId="255"/>
          <ac:spMkLst>
            <pc:docMk/>
            <pc:sldMk cId="1266426553" sldId="1252"/>
            <ac:spMk id="2" creationId="{F08A2007-B9E6-48A8-9E5E-C98EDFD53C8F}"/>
          </ac:spMkLst>
        </pc:spChg>
        <pc:spChg chg="mod">
          <ac:chgData name="Ed Godfrey" userId="61aa7c48ee0e3db0" providerId="LiveId" clId="{B4C113DD-33F1-401D-810F-039E7B3AE66B}" dt="2021-08-07T16:56:26.989" v="1593" actId="20577"/>
          <ac:spMkLst>
            <pc:docMk/>
            <pc:sldMk cId="1266426553" sldId="1252"/>
            <ac:spMk id="3" creationId="{F6C638D0-C884-48CF-BE26-27EEF100FAF2}"/>
          </ac:spMkLst>
        </pc:spChg>
      </pc:sldChg>
      <pc:sldChg chg="addSp modSp add mod modAnim">
        <pc:chgData name="Ed Godfrey" userId="61aa7c48ee0e3db0" providerId="LiveId" clId="{B4C113DD-33F1-401D-810F-039E7B3AE66B}" dt="2021-08-07T17:01:53.520" v="1858"/>
        <pc:sldMkLst>
          <pc:docMk/>
          <pc:sldMk cId="2791929542" sldId="1253"/>
        </pc:sldMkLst>
        <pc:spChg chg="mod">
          <ac:chgData name="Ed Godfrey" userId="61aa7c48ee0e3db0" providerId="LiveId" clId="{B4C113DD-33F1-401D-810F-039E7B3AE66B}" dt="2021-08-07T16:59:44.570" v="1759" actId="20577"/>
          <ac:spMkLst>
            <pc:docMk/>
            <pc:sldMk cId="2791929542" sldId="1253"/>
            <ac:spMk id="4" creationId="{658337A9-750E-4514-8C3D-B25BE776AFCD}"/>
          </ac:spMkLst>
        </pc:spChg>
        <pc:spChg chg="add mod">
          <ac:chgData name="Ed Godfrey" userId="61aa7c48ee0e3db0" providerId="LiveId" clId="{B4C113DD-33F1-401D-810F-039E7B3AE66B}" dt="2021-08-07T17:00:46.594" v="1849" actId="255"/>
          <ac:spMkLst>
            <pc:docMk/>
            <pc:sldMk cId="2791929542" sldId="1253"/>
            <ac:spMk id="5" creationId="{A65BA048-3359-45F8-A5C2-55F526A95A8E}"/>
          </ac:spMkLst>
        </pc:spChg>
      </pc:sldChg>
      <pc:sldChg chg="add">
        <pc:chgData name="Ed Godfrey" userId="61aa7c48ee0e3db0" providerId="LiveId" clId="{B4C113DD-33F1-401D-810F-039E7B3AE66B}" dt="2021-08-07T17:03:30.307" v="1894"/>
        <pc:sldMkLst>
          <pc:docMk/>
          <pc:sldMk cId="990518344" sldId="1254"/>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663BBFF-77C1-4BF1-A3B2-2505841100BA}" type="datetimeFigureOut">
              <a:rPr lang="en-US" smtClean="0"/>
              <a:t>8/7/2021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74424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EC93879-1153-42D3-8EC7-7A3CC94658D3}" type="datetimeFigureOut">
              <a:rPr lang="en-US" smtClean="0"/>
              <a:t>8/7/2021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22546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382E1496-D8B1-4FDC-98A5-AD2561A2EE12}" type="datetimeFigureOut">
              <a:rPr lang="en-US" smtClean="0"/>
              <a:t>8/7/2021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776327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A3BB3B3F-C0CE-47CB-BCED-F49A710726FF}" type="datetimeFigureOut">
              <a:rPr lang="en-US" smtClean="0"/>
              <a:t>8/7/2021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586143902"/>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3BB3B3F-C0CE-47CB-BCED-F49A710726FF}" type="datetimeFigureOut">
              <a:rPr lang="en-US" smtClean="0"/>
              <a:t>8/7/2021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853495020"/>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33EE65E-8B04-4250-B4A9-5C65F355F1A2}" type="datetimeFigureOut">
              <a:rPr lang="en-US" smtClean="0"/>
              <a:t>8/7/2021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054261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4F5881F-8E44-4F15-AB98-80B7869E49CA}" type="datetimeFigureOut">
              <a:rPr lang="en-US" smtClean="0"/>
              <a:t>8/7/2021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829666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7D2069-43FA-49C5-9F0E-58E1EB237AEF}" type="datetimeFigureOut">
              <a:rPr lang="en-US" smtClean="0"/>
              <a:t>8/7/2021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521041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5854CA-19F4-4771-B6A2-DA5C0742B220}" type="datetimeFigureOut">
              <a:rPr lang="en-US" smtClean="0"/>
              <a:t>8/7/2021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87508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5FED2BB1-BB31-4EB8-A961-18800A74EAA8}" type="datetimeFigureOut">
              <a:rPr lang="en-US" smtClean="0"/>
              <a:t>8/7/2021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47570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40B886-74BB-4D5E-9EA9-584482FE40E6}" type="datetimeFigureOut">
              <a:rPr lang="en-US" smtClean="0"/>
              <a:t>8/7/2021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49207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CA4CCD1-3502-4C30-947C-75FC88992007}" type="datetimeFigureOut">
              <a:rPr lang="en-US" smtClean="0"/>
              <a:t>8/7/2021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13530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0B797A-E8AF-4231-9C64-308C5BB9ED3E}" type="datetimeFigureOut">
              <a:rPr lang="en-US" smtClean="0"/>
              <a:t>8/7/2021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10400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1EB24146-07E2-48CA-8629-5887ED47FCDB}" type="datetimeFigureOut">
              <a:rPr lang="en-US" smtClean="0"/>
              <a:t>8/7/2021</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59253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D407E718-B4F0-433E-A285-0013249184C0}" type="datetimeFigureOut">
              <a:rPr lang="en-US" smtClean="0"/>
              <a:t>8/7/2021</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23909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2B8E44C4-3D72-4D6E-86A4-F5491DC49E6D}" type="datetimeFigureOut">
              <a:rPr lang="en-US" smtClean="0"/>
              <a:t>8/7/2021</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41502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6B8EA14-E6AC-4B59-973C-7A06B0EDE3E3}" type="datetimeFigureOut">
              <a:rPr lang="en-US" smtClean="0"/>
              <a:t>8/7/2021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341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lumOff val="5000"/>
          </a:schemeClr>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A3BB3B3F-C0CE-47CB-BCED-F49A710726FF}" type="datetimeFigureOut">
              <a:rPr lang="en-US" smtClean="0"/>
              <a:t>8/7/2021</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543324815"/>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 up of a leaf&#10;&#10;Description automatically generated with medium confidence">
            <a:extLst>
              <a:ext uri="{FF2B5EF4-FFF2-40B4-BE49-F238E27FC236}">
                <a16:creationId xmlns:a16="http://schemas.microsoft.com/office/drawing/2014/main" id="{6E3D22AA-551D-4941-8613-49EF30A8AA56}"/>
              </a:ext>
            </a:extLst>
          </p:cNvPr>
          <p:cNvPicPr>
            <a:picLocks noChangeAspect="1"/>
          </p:cNvPicPr>
          <p:nvPr/>
        </p:nvPicPr>
        <p:blipFill>
          <a:blip r:embed="rId2"/>
          <a:stretch>
            <a:fillRect/>
          </a:stretch>
        </p:blipFill>
        <p:spPr>
          <a:xfrm>
            <a:off x="4230" y="0"/>
            <a:ext cx="12183539" cy="6858000"/>
          </a:xfrm>
          <a:prstGeom prst="rect">
            <a:avLst/>
          </a:prstGeom>
        </p:spPr>
      </p:pic>
      <p:sp>
        <p:nvSpPr>
          <p:cNvPr id="5" name="TextBox 4">
            <a:extLst>
              <a:ext uri="{FF2B5EF4-FFF2-40B4-BE49-F238E27FC236}">
                <a16:creationId xmlns:a16="http://schemas.microsoft.com/office/drawing/2014/main" id="{0CAA8F06-2798-4F2A-8DC9-8E009C9AC104}"/>
              </a:ext>
            </a:extLst>
          </p:cNvPr>
          <p:cNvSpPr txBox="1"/>
          <p:nvPr/>
        </p:nvSpPr>
        <p:spPr>
          <a:xfrm>
            <a:off x="223378" y="182899"/>
            <a:ext cx="6688901" cy="400110"/>
          </a:xfrm>
          <a:prstGeom prst="rect">
            <a:avLst/>
          </a:prstGeom>
          <a:noFill/>
        </p:spPr>
        <p:txBody>
          <a:bodyPr wrap="square" rtlCol="0">
            <a:spAutoFit/>
          </a:bodyPr>
          <a:lstStyle/>
          <a:p>
            <a:r>
              <a:rPr lang="en-US" sz="2000" b="1" dirty="0">
                <a:latin typeface="Candara" panose="020E0502030303020204" pitchFamily="34" charset="0"/>
              </a:rPr>
              <a:t>August 8, 2021</a:t>
            </a:r>
          </a:p>
        </p:txBody>
      </p:sp>
      <p:sp>
        <p:nvSpPr>
          <p:cNvPr id="2" name="TextBox 1">
            <a:extLst>
              <a:ext uri="{FF2B5EF4-FFF2-40B4-BE49-F238E27FC236}">
                <a16:creationId xmlns:a16="http://schemas.microsoft.com/office/drawing/2014/main" id="{F1588051-E0B5-4638-9205-E46E5525908B}"/>
              </a:ext>
            </a:extLst>
          </p:cNvPr>
          <p:cNvSpPr txBox="1"/>
          <p:nvPr/>
        </p:nvSpPr>
        <p:spPr>
          <a:xfrm>
            <a:off x="5986130" y="2897295"/>
            <a:ext cx="6113721" cy="2308324"/>
          </a:xfrm>
          <a:prstGeom prst="rect">
            <a:avLst/>
          </a:prstGeom>
          <a:noFill/>
        </p:spPr>
        <p:txBody>
          <a:bodyPr wrap="square" rtlCol="0">
            <a:spAutoFit/>
          </a:bodyPr>
          <a:lstStyle/>
          <a:p>
            <a:pPr algn="ctr"/>
            <a:r>
              <a:rPr lang="en-US" sz="3200" dirty="0"/>
              <a:t>What Believers are to Know About Christ’s Return</a:t>
            </a:r>
          </a:p>
          <a:p>
            <a:pPr algn="ctr"/>
            <a:r>
              <a:rPr lang="en-US" sz="2400" dirty="0"/>
              <a:t>“The Proofs of Biblical Hope”</a:t>
            </a:r>
          </a:p>
          <a:p>
            <a:pPr algn="ctr"/>
            <a:r>
              <a:rPr lang="en-US" sz="2800" i="1" dirty="0"/>
              <a:t>1 Thessalonians 4:13-18 </a:t>
            </a:r>
          </a:p>
          <a:p>
            <a:pPr algn="ctr"/>
            <a:r>
              <a:rPr lang="en-US" sz="2800" i="1" dirty="0"/>
              <a:t>(Part 2)</a:t>
            </a:r>
          </a:p>
        </p:txBody>
      </p:sp>
    </p:spTree>
    <p:extLst>
      <p:ext uri="{BB962C8B-B14F-4D97-AF65-F5344CB8AC3E}">
        <p14:creationId xmlns:p14="http://schemas.microsoft.com/office/powerpoint/2010/main" val="32759227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John 14:1-3</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3416320"/>
          </a:xfrm>
          <a:prstGeom prst="rect">
            <a:avLst/>
          </a:prstGeom>
          <a:noFill/>
        </p:spPr>
        <p:txBody>
          <a:bodyPr wrap="square" rtlCol="0">
            <a:spAutoFit/>
          </a:bodyPr>
          <a:lstStyle/>
          <a:p>
            <a:pPr marL="0" marR="0" algn="just">
              <a:spcBef>
                <a:spcPts val="0"/>
              </a:spcBef>
              <a:spcAft>
                <a:spcPts val="0"/>
              </a:spcAft>
            </a:pPr>
            <a:r>
              <a:rPr lang="en-US" sz="3600" i="1" dirty="0">
                <a:effectLst/>
                <a:latin typeface="Calibri" panose="020F0502020204030204" pitchFamily="34" charset="0"/>
                <a:ea typeface="Calibri" panose="020F0502020204030204" pitchFamily="34" charset="0"/>
                <a:cs typeface="Calibri" panose="020F0502020204030204" pitchFamily="34" charset="0"/>
              </a:rPr>
              <a:t>1 Do not let your heart be troubled; believe in God, believe also in Me. 2 In My Father's house are many dwelling places; if it were not so, I would have told you; for I go to prepare a place for you. 3 If I go and prepare a place for you, I will come again and receive you to Myself, that where I am, there you may be also.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3476292"/>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r>
              <a:rPr lang="en-US" sz="3600" b="1" cap="none" dirty="0">
                <a:solidFill>
                  <a:srgbClr val="92D050"/>
                </a:solidFill>
              </a:rPr>
              <a:t>I.   The redemption that is in Christ </a:t>
            </a:r>
            <a:r>
              <a:rPr lang="en-US" sz="3600" b="1" cap="none" baseline="30000" dirty="0">
                <a:solidFill>
                  <a:srgbClr val="92D050"/>
                </a:solidFill>
              </a:rPr>
              <a:t>(14a)</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369332"/>
          </a:xfrm>
          <a:prstGeom prst="rect">
            <a:avLst/>
          </a:prstGeom>
          <a:noFill/>
        </p:spPr>
        <p:txBody>
          <a:bodyPr wrap="square" rtlCol="0">
            <a:spAutoFit/>
          </a:bodyPr>
          <a:lstStyle/>
          <a:p>
            <a:pPr marL="0" marR="0" algn="just">
              <a:spcBef>
                <a:spcPts val="0"/>
              </a:spcBef>
              <a:spcAft>
                <a:spcPts val="0"/>
              </a:spcAft>
            </a:pPr>
            <a:r>
              <a:rPr lang="en-US" sz="1800" i="1" dirty="0">
                <a:effectLst/>
                <a:latin typeface="Calibri" panose="020F0502020204030204" pitchFamily="34" charset="0"/>
                <a:ea typeface="Times New Roman" panose="02020603050405020304" pitchFamily="18" charset="0"/>
              </a:rPr>
              <a:t>For if we believe that Jesus died…</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658337A9-750E-4514-8C3D-B25BE776AFCD}"/>
              </a:ext>
            </a:extLst>
          </p:cNvPr>
          <p:cNvSpPr txBox="1"/>
          <p:nvPr/>
        </p:nvSpPr>
        <p:spPr>
          <a:xfrm>
            <a:off x="310469" y="1466179"/>
            <a:ext cx="11590636" cy="4462760"/>
          </a:xfrm>
          <a:prstGeom prst="rect">
            <a:avLst/>
          </a:prstGeom>
          <a:noFill/>
        </p:spPr>
        <p:txBody>
          <a:bodyPr wrap="square" rtlCol="0">
            <a:spAutoFit/>
          </a:bodyPr>
          <a:lstStyle/>
          <a:p>
            <a:pPr algn="just"/>
            <a:r>
              <a:rPr lang="en-US" sz="2800" i="1" dirty="0"/>
              <a:t>“if we believe that </a:t>
            </a:r>
            <a:r>
              <a:rPr lang="en-US" sz="2800" b="1" i="1" cap="all" dirty="0"/>
              <a:t>Jesus</a:t>
            </a:r>
            <a:r>
              <a:rPr lang="en-US" sz="2800" i="1" cap="all" dirty="0"/>
              <a:t> </a:t>
            </a:r>
            <a:r>
              <a:rPr lang="en-US" sz="2800" b="1" i="1" cap="all" dirty="0"/>
              <a:t>died</a:t>
            </a:r>
            <a:r>
              <a:rPr lang="en-US" sz="2800" i="1" dirty="0"/>
              <a:t>…”</a:t>
            </a:r>
          </a:p>
          <a:p>
            <a:pPr algn="just"/>
            <a:endParaRPr lang="en-US" sz="2800" i="1" dirty="0"/>
          </a:p>
          <a:p>
            <a:pPr algn="just"/>
            <a:r>
              <a:rPr lang="en-US" sz="2800" i="1" dirty="0">
                <a:latin typeface="Calibri" panose="020F0502020204030204" pitchFamily="34" charset="0"/>
                <a:cs typeface="Calibri" panose="020F0502020204030204" pitchFamily="34" charset="0"/>
              </a:rPr>
              <a:t>For I delivered to you as of first importance what I also received, that </a:t>
            </a:r>
            <a:r>
              <a:rPr lang="en-US" sz="2800" b="1" i="1" cap="all" dirty="0">
                <a:latin typeface="Calibri" panose="020F0502020204030204" pitchFamily="34" charset="0"/>
                <a:cs typeface="Calibri" panose="020F0502020204030204" pitchFamily="34" charset="0"/>
              </a:rPr>
              <a:t>Christ died</a:t>
            </a:r>
            <a:r>
              <a:rPr lang="en-US" sz="2800" b="1" i="1" dirty="0">
                <a:latin typeface="Calibri" panose="020F0502020204030204" pitchFamily="34" charset="0"/>
                <a:cs typeface="Calibri" panose="020F0502020204030204" pitchFamily="34" charset="0"/>
              </a:rPr>
              <a:t> </a:t>
            </a:r>
            <a:r>
              <a:rPr lang="en-US" sz="2800" b="1" i="1" u="sng" dirty="0">
                <a:latin typeface="Calibri" panose="020F0502020204030204" pitchFamily="34" charset="0"/>
                <a:cs typeface="Calibri" panose="020F0502020204030204" pitchFamily="34" charset="0"/>
              </a:rPr>
              <a:t>for</a:t>
            </a:r>
            <a:r>
              <a:rPr lang="en-US" sz="2800" b="1" i="1" dirty="0">
                <a:latin typeface="Calibri" panose="020F0502020204030204" pitchFamily="34" charset="0"/>
                <a:cs typeface="Calibri" panose="020F0502020204030204" pitchFamily="34" charset="0"/>
              </a:rPr>
              <a:t> </a:t>
            </a:r>
            <a:r>
              <a:rPr lang="en-US" sz="2800" b="1" i="1" u="sng" dirty="0">
                <a:latin typeface="Calibri" panose="020F0502020204030204" pitchFamily="34" charset="0"/>
                <a:cs typeface="Calibri" panose="020F0502020204030204" pitchFamily="34" charset="0"/>
              </a:rPr>
              <a:t>our</a:t>
            </a:r>
            <a:r>
              <a:rPr lang="en-US" sz="2800" b="1" i="1" dirty="0">
                <a:latin typeface="Calibri" panose="020F0502020204030204" pitchFamily="34" charset="0"/>
                <a:cs typeface="Calibri" panose="020F0502020204030204" pitchFamily="34" charset="0"/>
              </a:rPr>
              <a:t> </a:t>
            </a:r>
            <a:r>
              <a:rPr lang="en-US" sz="2800" b="1" i="1" u="sng" dirty="0">
                <a:latin typeface="Calibri" panose="020F0502020204030204" pitchFamily="34" charset="0"/>
                <a:cs typeface="Calibri" panose="020F0502020204030204" pitchFamily="34" charset="0"/>
              </a:rPr>
              <a:t>sins</a:t>
            </a:r>
            <a:r>
              <a:rPr lang="en-US" sz="2800" i="1" dirty="0">
                <a:latin typeface="Calibri" panose="020F0502020204030204" pitchFamily="34" charset="0"/>
                <a:cs typeface="Calibri" panose="020F0502020204030204" pitchFamily="34" charset="0"/>
              </a:rPr>
              <a:t> according to the Scriptures…</a:t>
            </a:r>
            <a:r>
              <a:rPr lang="en-US" sz="2800" dirty="0">
                <a:latin typeface="Calibri" panose="020F0502020204030204" pitchFamily="34" charset="0"/>
                <a:cs typeface="Calibri" panose="020F0502020204030204" pitchFamily="34" charset="0"/>
              </a:rPr>
              <a:t> (1 Corinthians 15:3)</a:t>
            </a:r>
          </a:p>
          <a:p>
            <a:pPr algn="just"/>
            <a:endParaRPr lang="en-US" sz="2400" dirty="0">
              <a:latin typeface="Calibri" panose="020F0502020204030204" pitchFamily="34" charset="0"/>
              <a:cs typeface="Calibri" panose="020F0502020204030204" pitchFamily="34" charset="0"/>
            </a:endParaRPr>
          </a:p>
          <a:p>
            <a:pPr algn="just"/>
            <a:r>
              <a:rPr lang="en-US" sz="2400" b="1" dirty="0"/>
              <a:t>What Jesus’s death accomplished:</a:t>
            </a:r>
          </a:p>
          <a:p>
            <a:pPr marL="285750" indent="-285750" algn="just">
              <a:buFont typeface="Wingdings" panose="05000000000000000000" pitchFamily="2" charset="2"/>
              <a:buChar char="§"/>
            </a:pPr>
            <a:r>
              <a:rPr lang="en-US" sz="2400" dirty="0"/>
              <a:t>Jesus bore our sins in His own body (1 Peter 2:24), </a:t>
            </a:r>
          </a:p>
          <a:p>
            <a:pPr marL="285750" indent="-285750" algn="just">
              <a:buFont typeface="Wingdings" panose="05000000000000000000" pitchFamily="2" charset="2"/>
              <a:buChar char="§"/>
            </a:pPr>
            <a:r>
              <a:rPr lang="en-US" sz="2400" dirty="0"/>
              <a:t>Jesus became sin for us (2 Corinthians 5:21), </a:t>
            </a:r>
          </a:p>
          <a:p>
            <a:pPr marL="285750" indent="-285750" algn="just">
              <a:buFont typeface="Wingdings" panose="05000000000000000000" pitchFamily="2" charset="2"/>
              <a:buChar char="§"/>
            </a:pPr>
            <a:r>
              <a:rPr lang="en-US" sz="2400" dirty="0"/>
              <a:t>Jesus fulfilled all the conditions that God required to pay the penalty for our sin (1 Peter 3:18)</a:t>
            </a:r>
            <a:endParaRPr lang="en-US" sz="2400" dirty="0">
              <a:latin typeface="Calibri" panose="020F0502020204030204" pitchFamily="34" charset="0"/>
              <a:cs typeface="Calibri" panose="020F0502020204030204" pitchFamily="34" charset="0"/>
            </a:endParaRPr>
          </a:p>
          <a:p>
            <a:pPr algn="just"/>
            <a:endParaRPr lang="en-US" sz="2800" i="1" dirty="0"/>
          </a:p>
        </p:txBody>
      </p:sp>
    </p:spTree>
    <p:extLst>
      <p:ext uri="{BB962C8B-B14F-4D97-AF65-F5344CB8AC3E}">
        <p14:creationId xmlns:p14="http://schemas.microsoft.com/office/powerpoint/2010/main" val="2995132768"/>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75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175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1750"/>
                                        <p:tgtEl>
                                          <p:spTgt spid="4">
                                            <p:txEl>
                                              <p:pRg st="4" end="4"/>
                                            </p:txEl>
                                          </p:spTgt>
                                        </p:tgtEl>
                                      </p:cBhvr>
                                    </p:animEffect>
                                  </p:childTnLst>
                                </p:cTn>
                              </p:par>
                            </p:childTnLst>
                          </p:cTn>
                        </p:par>
                        <p:par>
                          <p:cTn id="18" fill="hold">
                            <p:stCondLst>
                              <p:cond delay="1750"/>
                            </p:stCondLst>
                            <p:childTnLst>
                              <p:par>
                                <p:cTn id="19" presetID="10" presetClass="entr" presetSubtype="0" fill="hold" grpId="0" nodeType="after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animEffect transition="in" filter="fade">
                                      <p:cBhvr>
                                        <p:cTn id="21" dur="1750"/>
                                        <p:tgtEl>
                                          <p:spTgt spid="4">
                                            <p:txEl>
                                              <p:pRg st="5" end="5"/>
                                            </p:txEl>
                                          </p:spTgt>
                                        </p:tgtEl>
                                      </p:cBhvr>
                                    </p:animEffect>
                                  </p:childTnLst>
                                </p:cTn>
                              </p:par>
                            </p:childTnLst>
                          </p:cTn>
                        </p:par>
                        <p:par>
                          <p:cTn id="22" fill="hold">
                            <p:stCondLst>
                              <p:cond delay="3500"/>
                            </p:stCondLst>
                            <p:childTnLst>
                              <p:par>
                                <p:cTn id="23" presetID="10" presetClass="entr" presetSubtype="0" fill="hold" grpId="0" nodeType="afterEffect">
                                  <p:stCondLst>
                                    <p:cond delay="1250"/>
                                  </p:stCondLst>
                                  <p:childTnLst>
                                    <p:set>
                                      <p:cBhvr>
                                        <p:cTn id="24" dur="1" fill="hold">
                                          <p:stCondLst>
                                            <p:cond delay="0"/>
                                          </p:stCondLst>
                                        </p:cTn>
                                        <p:tgtEl>
                                          <p:spTgt spid="4">
                                            <p:txEl>
                                              <p:pRg st="6" end="6"/>
                                            </p:txEl>
                                          </p:spTgt>
                                        </p:tgtEl>
                                        <p:attrNameLst>
                                          <p:attrName>style.visibility</p:attrName>
                                        </p:attrNameLst>
                                      </p:cBhvr>
                                      <p:to>
                                        <p:strVal val="visible"/>
                                      </p:to>
                                    </p:set>
                                    <p:animEffect transition="in" filter="fade">
                                      <p:cBhvr>
                                        <p:cTn id="25" dur="1750"/>
                                        <p:tgtEl>
                                          <p:spTgt spid="4">
                                            <p:txEl>
                                              <p:pRg st="6" end="6"/>
                                            </p:txEl>
                                          </p:spTgt>
                                        </p:tgtEl>
                                      </p:cBhvr>
                                    </p:animEffect>
                                  </p:childTnLst>
                                </p:cTn>
                              </p:par>
                            </p:childTnLst>
                          </p:cTn>
                        </p:par>
                        <p:par>
                          <p:cTn id="26" fill="hold">
                            <p:stCondLst>
                              <p:cond delay="6500"/>
                            </p:stCondLst>
                            <p:childTnLst>
                              <p:par>
                                <p:cTn id="27" presetID="10" presetClass="entr" presetSubtype="0" fill="hold" grpId="0" nodeType="afterEffect">
                                  <p:stCondLst>
                                    <p:cond delay="1250"/>
                                  </p:stCondLst>
                                  <p:childTnLst>
                                    <p:set>
                                      <p:cBhvr>
                                        <p:cTn id="28" dur="1" fill="hold">
                                          <p:stCondLst>
                                            <p:cond delay="0"/>
                                          </p:stCondLst>
                                        </p:cTn>
                                        <p:tgtEl>
                                          <p:spTgt spid="4">
                                            <p:txEl>
                                              <p:pRg st="7" end="7"/>
                                            </p:txEl>
                                          </p:spTgt>
                                        </p:tgtEl>
                                        <p:attrNameLst>
                                          <p:attrName>style.visibility</p:attrName>
                                        </p:attrNameLst>
                                      </p:cBhvr>
                                      <p:to>
                                        <p:strVal val="visible"/>
                                      </p:to>
                                    </p:set>
                                    <p:animEffect transition="in" filter="fade">
                                      <p:cBhvr>
                                        <p:cTn id="29" dur="175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1 Thessalonians 4:13-14</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2862322"/>
          </a:xfrm>
          <a:prstGeom prst="rect">
            <a:avLst/>
          </a:prstGeom>
          <a:noFill/>
        </p:spPr>
        <p:txBody>
          <a:bodyPr wrap="square" rtlCol="0">
            <a:spAutoFit/>
          </a:bodyPr>
          <a:lstStyle/>
          <a:p>
            <a:pPr marL="0" marR="0" algn="just">
              <a:spcBef>
                <a:spcPts val="0"/>
              </a:spcBef>
              <a:spcAft>
                <a:spcPts val="0"/>
              </a:spcAft>
            </a:pPr>
            <a:r>
              <a:rPr lang="en-US" sz="3600" i="1" dirty="0">
                <a:effectLst/>
                <a:latin typeface="Calibri" panose="020F0502020204030204" pitchFamily="34" charset="0"/>
                <a:ea typeface="Times New Roman" panose="02020603050405020304" pitchFamily="18" charset="0"/>
              </a:rPr>
              <a:t>13 But we do not want you to be uninformed, brethren, about those who are </a:t>
            </a:r>
            <a:r>
              <a:rPr lang="en-US" sz="3600" b="1" i="1" u="sng" dirty="0">
                <a:effectLst/>
                <a:latin typeface="Calibri" panose="020F0502020204030204" pitchFamily="34" charset="0"/>
                <a:ea typeface="Times New Roman" panose="02020603050405020304" pitchFamily="18" charset="0"/>
              </a:rPr>
              <a:t>asleep</a:t>
            </a:r>
            <a:r>
              <a:rPr lang="en-US" sz="3600" i="1" dirty="0">
                <a:effectLst/>
                <a:latin typeface="Calibri" panose="020F0502020204030204" pitchFamily="34" charset="0"/>
                <a:ea typeface="Times New Roman" panose="02020603050405020304" pitchFamily="18" charset="0"/>
              </a:rPr>
              <a:t>, so that you will not grieve as do the rest who have no hope. 14 For if we believe that </a:t>
            </a:r>
            <a:r>
              <a:rPr lang="en-US" sz="3600" b="1" i="1" cap="all" dirty="0">
                <a:effectLst/>
                <a:latin typeface="Calibri" panose="020F0502020204030204" pitchFamily="34" charset="0"/>
                <a:ea typeface="Times New Roman" panose="02020603050405020304" pitchFamily="18" charset="0"/>
              </a:rPr>
              <a:t>Jesus died</a:t>
            </a:r>
            <a:r>
              <a:rPr lang="en-US" sz="3600" i="1" dirty="0">
                <a:effectLst/>
                <a:latin typeface="Calibri" panose="020F0502020204030204" pitchFamily="34" charset="0"/>
                <a:ea typeface="Times New Roman" panose="02020603050405020304" pitchFamily="18" charset="0"/>
              </a:rPr>
              <a:t> and rose again, even so God will bring with Him those who have fallen </a:t>
            </a:r>
            <a:r>
              <a:rPr lang="en-US" sz="3600" b="1" i="1" u="sng" dirty="0">
                <a:effectLst/>
                <a:latin typeface="Calibri" panose="020F0502020204030204" pitchFamily="34" charset="0"/>
                <a:ea typeface="Times New Roman" panose="02020603050405020304" pitchFamily="18" charset="0"/>
              </a:rPr>
              <a:t>asleep</a:t>
            </a:r>
            <a:r>
              <a:rPr lang="en-US" sz="3600" i="1" dirty="0">
                <a:effectLst/>
                <a:latin typeface="Calibri" panose="020F0502020204030204" pitchFamily="34" charset="0"/>
                <a:ea typeface="Times New Roman" panose="02020603050405020304" pitchFamily="18" charset="0"/>
              </a:rPr>
              <a:t> in Jesus.</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69551484"/>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r>
              <a:rPr lang="en-US" sz="3600" b="1" cap="none" dirty="0">
                <a:solidFill>
                  <a:srgbClr val="92D050"/>
                </a:solidFill>
              </a:rPr>
              <a:t>II.   The resurrection of Christ </a:t>
            </a:r>
            <a:r>
              <a:rPr lang="en-US" sz="3600" b="1" cap="none" baseline="30000" dirty="0">
                <a:solidFill>
                  <a:srgbClr val="92D050"/>
                </a:solidFill>
              </a:rPr>
              <a:t>(14b)</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369332"/>
          </a:xfrm>
          <a:prstGeom prst="rect">
            <a:avLst/>
          </a:prstGeom>
          <a:noFill/>
        </p:spPr>
        <p:txBody>
          <a:bodyPr wrap="square" rtlCol="0">
            <a:spAutoFit/>
          </a:bodyPr>
          <a:lstStyle/>
          <a:p>
            <a:pPr marL="0" marR="0" algn="just">
              <a:spcBef>
                <a:spcPts val="0"/>
              </a:spcBef>
              <a:spcAft>
                <a:spcPts val="0"/>
              </a:spcAft>
            </a:pPr>
            <a:r>
              <a:rPr lang="en-US" sz="1800" i="1" dirty="0">
                <a:effectLst/>
                <a:latin typeface="Calibri" panose="020F0502020204030204" pitchFamily="34" charset="0"/>
                <a:ea typeface="Times New Roman" panose="02020603050405020304" pitchFamily="18" charset="0"/>
              </a:rPr>
              <a:t>For if we believe that Jesus died and </a:t>
            </a:r>
            <a:r>
              <a:rPr lang="en-US" sz="1800" b="1" i="1" cap="all" dirty="0">
                <a:effectLst/>
                <a:latin typeface="Calibri" panose="020F0502020204030204" pitchFamily="34" charset="0"/>
                <a:ea typeface="Times New Roman" panose="02020603050405020304" pitchFamily="18" charset="0"/>
              </a:rPr>
              <a:t>rose again</a:t>
            </a:r>
            <a:r>
              <a:rPr lang="en-US" sz="1800" i="1" dirty="0">
                <a:effectLst/>
                <a:latin typeface="Calibri" panose="020F0502020204030204" pitchFamily="34" charset="0"/>
                <a:ea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658337A9-750E-4514-8C3D-B25BE776AFCD}"/>
              </a:ext>
            </a:extLst>
          </p:cNvPr>
          <p:cNvSpPr txBox="1"/>
          <p:nvPr/>
        </p:nvSpPr>
        <p:spPr>
          <a:xfrm>
            <a:off x="310469" y="1285423"/>
            <a:ext cx="11590636" cy="2246769"/>
          </a:xfrm>
          <a:prstGeom prst="rect">
            <a:avLst/>
          </a:prstGeom>
          <a:noFill/>
        </p:spPr>
        <p:txBody>
          <a:bodyPr wrap="square" rtlCol="0">
            <a:spAutoFit/>
          </a:bodyPr>
          <a:lstStyle/>
          <a:p>
            <a:pPr algn="just"/>
            <a:r>
              <a:rPr lang="en-US" sz="2800" dirty="0"/>
              <a:t>The resurrection of Jesus Christ from the dead, never to die again, is the proof that He has triumphed over death, not only for Himself, but also for every believer in Him.</a:t>
            </a:r>
          </a:p>
          <a:p>
            <a:pPr algn="just"/>
            <a:endParaRPr lang="en-US" sz="2800" i="1" dirty="0"/>
          </a:p>
          <a:p>
            <a:pPr algn="just"/>
            <a:r>
              <a:rPr lang="en-US" sz="2800" b="1" i="1" dirty="0"/>
              <a:t>Turn to 1 Corinthians 15</a:t>
            </a:r>
          </a:p>
        </p:txBody>
      </p:sp>
    </p:spTree>
    <p:extLst>
      <p:ext uri="{BB962C8B-B14F-4D97-AF65-F5344CB8AC3E}">
        <p14:creationId xmlns:p14="http://schemas.microsoft.com/office/powerpoint/2010/main" val="3555539784"/>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25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4250"/>
                                        <p:tgtEl>
                                          <p:spTgt spid="4">
                                            <p:txEl>
                                              <p:pRg st="0" end="0"/>
                                            </p:txEl>
                                          </p:spTgt>
                                        </p:tgtEl>
                                      </p:cBhvr>
                                    </p:animEffect>
                                  </p:childTnLst>
                                </p:cTn>
                              </p:par>
                            </p:childTnLst>
                          </p:cTn>
                        </p:par>
                        <p:par>
                          <p:cTn id="8" fill="hold">
                            <p:stCondLst>
                              <p:cond delay="5500"/>
                            </p:stCondLst>
                            <p:childTnLst>
                              <p:par>
                                <p:cTn id="9" presetID="10" presetClass="entr" presetSubtype="0" fill="hold" nodeType="afterEffect">
                                  <p:stCondLst>
                                    <p:cond delay="1250"/>
                                  </p:stCondLst>
                                  <p:childTnLst>
                                    <p:set>
                                      <p:cBhvr>
                                        <p:cTn id="10" dur="1" fill="hold">
                                          <p:stCondLst>
                                            <p:cond delay="0"/>
                                          </p:stCondLst>
                                        </p:cTn>
                                        <p:tgtEl>
                                          <p:spTgt spid="4">
                                            <p:txEl>
                                              <p:pRg st="2" end="2"/>
                                            </p:txEl>
                                          </p:spTgt>
                                        </p:tgtEl>
                                        <p:attrNameLst>
                                          <p:attrName>style.visibility</p:attrName>
                                        </p:attrNameLst>
                                      </p:cBhvr>
                                      <p:to>
                                        <p:strVal val="visible"/>
                                      </p:to>
                                    </p:set>
                                    <p:animEffect transition="in" filter="fade">
                                      <p:cBhvr>
                                        <p:cTn id="11" dur="425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Romans 6:4-9</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5509200"/>
          </a:xfrm>
          <a:prstGeom prst="rect">
            <a:avLst/>
          </a:prstGeom>
          <a:noFill/>
        </p:spPr>
        <p:txBody>
          <a:bodyPr wrap="square" rtlCol="0">
            <a:spAutoFit/>
          </a:bodyPr>
          <a:lstStyle/>
          <a:p>
            <a:pPr marL="0" marR="0" algn="just">
              <a:spcBef>
                <a:spcPts val="0"/>
              </a:spcBef>
              <a:spcAft>
                <a:spcPts val="0"/>
              </a:spcAft>
            </a:pPr>
            <a:r>
              <a:rPr lang="en-US" sz="3200" i="1" dirty="0">
                <a:effectLst/>
                <a:latin typeface="Calibri" panose="020F0502020204030204" pitchFamily="34" charset="0"/>
                <a:ea typeface="Calibri" panose="020F0502020204030204" pitchFamily="34" charset="0"/>
                <a:cs typeface="Calibri" panose="020F0502020204030204" pitchFamily="34" charset="0"/>
              </a:rPr>
              <a:t>4 Therefore we have been buried with Him through baptism into death, so that as Christ was raised from the dead through the glory of the Father, so we too might walk in newness of life. 5 For if we have become united with Him in the likeness of His death, certainly we shall also be in the likeness of His resurrection, 6 knowing this, that our old self was crucified with Him, in order that our body of sin might be done away with, so that we would no longer be slaves to sin; 7 for he who has died is freed from sin. 8 Now if we have died with Christ, we believe that we shall also live with Him, 9 knowing that Christ, having been raised from the dead, is never to die again; death no longer is master over Him.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95596861"/>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r>
              <a:rPr lang="en-US" sz="3600" b="1" cap="none" dirty="0">
                <a:solidFill>
                  <a:srgbClr val="92D050"/>
                </a:solidFill>
              </a:rPr>
              <a:t>III.   The return of Christ </a:t>
            </a:r>
            <a:r>
              <a:rPr lang="en-US" sz="3600" b="1" cap="none" baseline="30000" dirty="0">
                <a:solidFill>
                  <a:srgbClr val="92D050"/>
                </a:solidFill>
              </a:rPr>
              <a:t>(14c)</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369332"/>
          </a:xfrm>
          <a:prstGeom prst="rect">
            <a:avLst/>
          </a:prstGeom>
          <a:noFill/>
        </p:spPr>
        <p:txBody>
          <a:bodyPr wrap="square" rtlCol="0">
            <a:spAutoFit/>
          </a:bodyPr>
          <a:lstStyle/>
          <a:p>
            <a:pPr marL="0" marR="0" algn="just">
              <a:spcBef>
                <a:spcPts val="0"/>
              </a:spcBef>
              <a:spcAft>
                <a:spcPts val="0"/>
              </a:spcAft>
            </a:pPr>
            <a:r>
              <a:rPr lang="en-US" sz="1800" i="1" dirty="0">
                <a:effectLst/>
                <a:latin typeface="Calibri" panose="020F0502020204030204" pitchFamily="34" charset="0"/>
                <a:ea typeface="Calibri" panose="020F0502020204030204" pitchFamily="34" charset="0"/>
                <a:cs typeface="Calibri" panose="020F0502020204030204" pitchFamily="34" charset="0"/>
              </a:rPr>
              <a:t>…even so God will bring with Him those who have fallen asleep in Jesus.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658337A9-750E-4514-8C3D-B25BE776AFCD}"/>
              </a:ext>
            </a:extLst>
          </p:cNvPr>
          <p:cNvSpPr txBox="1"/>
          <p:nvPr/>
        </p:nvSpPr>
        <p:spPr>
          <a:xfrm>
            <a:off x="310469" y="1285423"/>
            <a:ext cx="11590636" cy="1384995"/>
          </a:xfrm>
          <a:prstGeom prst="rect">
            <a:avLst/>
          </a:prstGeom>
          <a:noFill/>
        </p:spPr>
        <p:txBody>
          <a:bodyPr wrap="square" rtlCol="0">
            <a:spAutoFit/>
          </a:bodyPr>
          <a:lstStyle/>
          <a:p>
            <a:pPr algn="just"/>
            <a:r>
              <a:rPr lang="en-US" sz="2800" dirty="0"/>
              <a:t>The believer’s resurrection, which will be realized when Christ returns to gather together His people, is dependent upon the resurrection of Christ.</a:t>
            </a:r>
            <a:endParaRPr lang="en-US" sz="2800" i="1" dirty="0"/>
          </a:p>
        </p:txBody>
      </p:sp>
    </p:spTree>
    <p:extLst>
      <p:ext uri="{BB962C8B-B14F-4D97-AF65-F5344CB8AC3E}">
        <p14:creationId xmlns:p14="http://schemas.microsoft.com/office/powerpoint/2010/main" val="3146386624"/>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1 Peter 3:18-19</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2062103"/>
          </a:xfrm>
          <a:prstGeom prst="rect">
            <a:avLst/>
          </a:prstGeom>
          <a:noFill/>
        </p:spPr>
        <p:txBody>
          <a:bodyPr wrap="square" rtlCol="0">
            <a:spAutoFit/>
          </a:bodyPr>
          <a:lstStyle/>
          <a:p>
            <a:pPr marL="0" marR="0" algn="just">
              <a:spcBef>
                <a:spcPts val="0"/>
              </a:spcBef>
              <a:spcAft>
                <a:spcPts val="0"/>
              </a:spcAft>
            </a:pPr>
            <a:r>
              <a:rPr lang="en-US" sz="3200" i="1" dirty="0">
                <a:effectLst/>
                <a:latin typeface="Calibri" panose="020F0502020204030204" pitchFamily="34" charset="0"/>
                <a:ea typeface="Calibri" panose="020F0502020204030204" pitchFamily="34" charset="0"/>
                <a:cs typeface="Calibri" panose="020F0502020204030204" pitchFamily="34" charset="0"/>
              </a:rPr>
              <a:t>18 For Christ also died for sins once for all, the just for the unjust, so that He might bring us to God, having been put to death in the flesh, but made alive in the spirit; 19 in which also He went and made proclamation to the spirits now in prison… </a:t>
            </a:r>
            <a:endParaRPr lang="en-US" sz="32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72195549"/>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Philippians 3:20-21</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2862322"/>
          </a:xfrm>
          <a:prstGeom prst="rect">
            <a:avLst/>
          </a:prstGeom>
          <a:noFill/>
        </p:spPr>
        <p:txBody>
          <a:bodyPr wrap="square" rtlCol="0">
            <a:spAutoFit/>
          </a:bodyPr>
          <a:lstStyle/>
          <a:p>
            <a:pPr marL="0" marR="0" algn="just">
              <a:spcBef>
                <a:spcPts val="0"/>
              </a:spcBef>
              <a:spcAft>
                <a:spcPts val="0"/>
              </a:spcAft>
            </a:pPr>
            <a:r>
              <a:rPr lang="en-US" sz="3600" i="1" dirty="0">
                <a:effectLst/>
                <a:latin typeface="Calibri" panose="020F0502020204030204" pitchFamily="34" charset="0"/>
                <a:ea typeface="Calibri" panose="020F0502020204030204" pitchFamily="34" charset="0"/>
                <a:cs typeface="Calibri" panose="020F0502020204030204" pitchFamily="34" charset="0"/>
              </a:rPr>
              <a:t>20 For our citizenship is in heaven, from which also we eagerly wait for a Savior, the Lord Jesus Christ; 21 who will transform the body of our humble state into conformity with the body of His glory, by the exertion of the power that He has even to subject all things to Himself.</a:t>
            </a:r>
          </a:p>
        </p:txBody>
      </p:sp>
    </p:spTree>
    <p:extLst>
      <p:ext uri="{BB962C8B-B14F-4D97-AF65-F5344CB8AC3E}">
        <p14:creationId xmlns:p14="http://schemas.microsoft.com/office/powerpoint/2010/main" val="1266426553"/>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r>
              <a:rPr lang="en-US" sz="3600" b="1" cap="none" dirty="0">
                <a:solidFill>
                  <a:srgbClr val="92D050"/>
                </a:solidFill>
              </a:rPr>
              <a:t>III.   The return of Christ </a:t>
            </a:r>
            <a:r>
              <a:rPr lang="en-US" sz="3600" b="1" cap="none" baseline="30000" dirty="0">
                <a:solidFill>
                  <a:srgbClr val="92D050"/>
                </a:solidFill>
              </a:rPr>
              <a:t>(14c)</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369332"/>
          </a:xfrm>
          <a:prstGeom prst="rect">
            <a:avLst/>
          </a:prstGeom>
          <a:noFill/>
        </p:spPr>
        <p:txBody>
          <a:bodyPr wrap="square" rtlCol="0">
            <a:spAutoFit/>
          </a:bodyPr>
          <a:lstStyle/>
          <a:p>
            <a:pPr marL="0" marR="0" algn="just">
              <a:spcBef>
                <a:spcPts val="0"/>
              </a:spcBef>
              <a:spcAft>
                <a:spcPts val="0"/>
              </a:spcAft>
            </a:pPr>
            <a:r>
              <a:rPr lang="en-US" sz="1800" i="1" dirty="0">
                <a:effectLst/>
                <a:latin typeface="Calibri" panose="020F0502020204030204" pitchFamily="34" charset="0"/>
                <a:ea typeface="Calibri" panose="020F0502020204030204" pitchFamily="34" charset="0"/>
                <a:cs typeface="Calibri" panose="020F0502020204030204" pitchFamily="34" charset="0"/>
              </a:rPr>
              <a:t>…even so God will bring with Him those who have fallen asleep in Jesus.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658337A9-750E-4514-8C3D-B25BE776AFCD}"/>
              </a:ext>
            </a:extLst>
          </p:cNvPr>
          <p:cNvSpPr txBox="1"/>
          <p:nvPr/>
        </p:nvSpPr>
        <p:spPr>
          <a:xfrm>
            <a:off x="310469" y="1285423"/>
            <a:ext cx="11590636" cy="1384995"/>
          </a:xfrm>
          <a:prstGeom prst="rect">
            <a:avLst/>
          </a:prstGeom>
          <a:noFill/>
        </p:spPr>
        <p:txBody>
          <a:bodyPr wrap="square" rtlCol="0">
            <a:spAutoFit/>
          </a:bodyPr>
          <a:lstStyle/>
          <a:p>
            <a:pPr algn="just"/>
            <a:r>
              <a:rPr lang="en-US" sz="2800" i="1" dirty="0"/>
              <a:t>To be “with Him” is to believe that Jesus died and rose again. These will return to their glorified bodied at the rapture of the Church (4:17)</a:t>
            </a:r>
          </a:p>
        </p:txBody>
      </p:sp>
      <p:sp>
        <p:nvSpPr>
          <p:cNvPr id="5" name="TextBox 4">
            <a:extLst>
              <a:ext uri="{FF2B5EF4-FFF2-40B4-BE49-F238E27FC236}">
                <a16:creationId xmlns:a16="http://schemas.microsoft.com/office/drawing/2014/main" id="{A65BA048-3359-45F8-A5C2-55F526A95A8E}"/>
              </a:ext>
            </a:extLst>
          </p:cNvPr>
          <p:cNvSpPr txBox="1"/>
          <p:nvPr/>
        </p:nvSpPr>
        <p:spPr>
          <a:xfrm>
            <a:off x="292744" y="4797719"/>
            <a:ext cx="11590636" cy="1077218"/>
          </a:xfrm>
          <a:prstGeom prst="rect">
            <a:avLst/>
          </a:prstGeom>
          <a:noFill/>
        </p:spPr>
        <p:txBody>
          <a:bodyPr wrap="square" rtlCol="0">
            <a:spAutoFit/>
          </a:bodyPr>
          <a:lstStyle/>
          <a:p>
            <a:pPr algn="ctr"/>
            <a:r>
              <a:rPr lang="en-US" sz="3600" i="1" dirty="0"/>
              <a:t>Therefore comfort one another with these words</a:t>
            </a:r>
            <a:r>
              <a:rPr lang="en-US" sz="3600" dirty="0"/>
              <a:t>. </a:t>
            </a:r>
          </a:p>
          <a:p>
            <a:pPr algn="ctr"/>
            <a:r>
              <a:rPr lang="en-US" sz="2800" dirty="0"/>
              <a:t>(1 Thessalonians 4:18)</a:t>
            </a:r>
            <a:endParaRPr lang="en-US" sz="2800" i="1" dirty="0"/>
          </a:p>
        </p:txBody>
      </p:sp>
    </p:spTree>
    <p:extLst>
      <p:ext uri="{BB962C8B-B14F-4D97-AF65-F5344CB8AC3E}">
        <p14:creationId xmlns:p14="http://schemas.microsoft.com/office/powerpoint/2010/main" val="2791929542"/>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75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1750"/>
                                        <p:tgtEl>
                                          <p:spTgt spid="5">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fade">
                                      <p:cBhvr>
                                        <p:cTn id="15" dur="175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1 Thessalonians 5:1-2, 9</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2308324"/>
          </a:xfrm>
          <a:prstGeom prst="rect">
            <a:avLst/>
          </a:prstGeom>
          <a:noFill/>
        </p:spPr>
        <p:txBody>
          <a:bodyPr wrap="square" rtlCol="0">
            <a:spAutoFit/>
          </a:bodyPr>
          <a:lstStyle/>
          <a:p>
            <a:pPr marL="0" marR="0" algn="just">
              <a:spcBef>
                <a:spcPts val="0"/>
              </a:spcBef>
              <a:spcAft>
                <a:spcPts val="0"/>
              </a:spcAft>
            </a:pPr>
            <a:r>
              <a:rPr lang="en-US" sz="3600" i="1" dirty="0">
                <a:effectLst/>
                <a:latin typeface="Calibri" panose="020F0502020204030204" pitchFamily="34" charset="0"/>
                <a:ea typeface="Calibri" panose="020F0502020204030204" pitchFamily="34" charset="0"/>
                <a:cs typeface="Calibri" panose="020F0502020204030204" pitchFamily="34" charset="0"/>
              </a:rPr>
              <a:t>1 Now as to the times and the epochs, brethren, you have no need of anything to be written to you. 2 For you yourselves know full well that the day of the Lord will come just like a thief in the night.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FEEC6318-4248-4793-A493-2D13F1ABECF2}"/>
              </a:ext>
            </a:extLst>
          </p:cNvPr>
          <p:cNvSpPr txBox="1"/>
          <p:nvPr/>
        </p:nvSpPr>
        <p:spPr>
          <a:xfrm>
            <a:off x="282959" y="3556604"/>
            <a:ext cx="11590636" cy="1200329"/>
          </a:xfrm>
          <a:prstGeom prst="rect">
            <a:avLst/>
          </a:prstGeom>
          <a:noFill/>
        </p:spPr>
        <p:txBody>
          <a:bodyPr wrap="square" rtlCol="0">
            <a:spAutoFit/>
          </a:bodyPr>
          <a:lstStyle/>
          <a:p>
            <a:pPr marL="0" marR="0" algn="just">
              <a:spcBef>
                <a:spcPts val="0"/>
              </a:spcBef>
              <a:spcAft>
                <a:spcPts val="0"/>
              </a:spcAft>
            </a:pPr>
            <a:r>
              <a:rPr lang="en-US" sz="3600" i="1" dirty="0">
                <a:effectLst/>
                <a:latin typeface="Calibri" panose="020F0502020204030204" pitchFamily="34" charset="0"/>
                <a:ea typeface="Calibri" panose="020F0502020204030204" pitchFamily="34" charset="0"/>
                <a:cs typeface="Calibri" panose="020F0502020204030204" pitchFamily="34" charset="0"/>
              </a:rPr>
              <a:t>9 For God has not destined us for wrath, but for obtaining salvation through our Lord Jesus Christ.</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26702303"/>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1 Thessalonians 4:13-18</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5824671"/>
          </a:xfrm>
          <a:prstGeom prst="rect">
            <a:avLst/>
          </a:prstGeom>
          <a:noFill/>
        </p:spPr>
        <p:txBody>
          <a:bodyPr wrap="square" rtlCol="0">
            <a:spAutoFit/>
          </a:bodyPr>
          <a:lstStyle/>
          <a:p>
            <a:pPr marL="0" marR="0" algn="just">
              <a:lnSpc>
                <a:spcPct val="97000"/>
              </a:lnSpc>
              <a:spcBef>
                <a:spcPts val="0"/>
              </a:spcBef>
              <a:spcAft>
                <a:spcPts val="0"/>
              </a:spcAft>
            </a:pPr>
            <a:r>
              <a:rPr lang="en-US" sz="3200" i="1" dirty="0">
                <a:effectLst/>
                <a:latin typeface="Calibri" panose="020F0502020204030204" pitchFamily="34" charset="0"/>
                <a:ea typeface="Times New Roman" panose="02020603050405020304" pitchFamily="18" charset="0"/>
              </a:rPr>
              <a:t>13 But we do not want you to be uninformed, brethren, about those who are asleep, so that you will not grieve as do the rest who have no hope. 14 For if we believe that Jesus died and rose again, even so God will bring with Him those who have fallen asleep in Jesus. 15 For this we say to you by the word of the Lord, that we who are alive and remain until the coming of the Lord, will not precede those who have fallen asleep. 16 For the Lord Himself will descend from heaven with a shout, with the voice of the archangel and with the trumpet of God, and the dead in Christ will rise first. 17 Then we who are alive and remain will be caught up together with them in the clouds to meet the Lord in the air, and so we shall always be with the Lord. 18 Therefore comfort one another with these words</a:t>
            </a:r>
            <a:r>
              <a:rPr lang="en-US" sz="3200" dirty="0">
                <a:effectLst/>
                <a:latin typeface="Calibri" panose="020F0502020204030204" pitchFamily="34" charset="0"/>
                <a:ea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59847495"/>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 up of a leaf&#10;&#10;Description automatically generated with medium confidence">
            <a:extLst>
              <a:ext uri="{FF2B5EF4-FFF2-40B4-BE49-F238E27FC236}">
                <a16:creationId xmlns:a16="http://schemas.microsoft.com/office/drawing/2014/main" id="{6E3D22AA-551D-4941-8613-49EF30A8AA56}"/>
              </a:ext>
            </a:extLst>
          </p:cNvPr>
          <p:cNvPicPr>
            <a:picLocks noChangeAspect="1"/>
          </p:cNvPicPr>
          <p:nvPr/>
        </p:nvPicPr>
        <p:blipFill>
          <a:blip r:embed="rId2"/>
          <a:stretch>
            <a:fillRect/>
          </a:stretch>
        </p:blipFill>
        <p:spPr>
          <a:xfrm>
            <a:off x="4230" y="0"/>
            <a:ext cx="12183539" cy="6858000"/>
          </a:xfrm>
          <a:prstGeom prst="rect">
            <a:avLst/>
          </a:prstGeom>
        </p:spPr>
      </p:pic>
      <p:sp>
        <p:nvSpPr>
          <p:cNvPr id="5" name="TextBox 4">
            <a:extLst>
              <a:ext uri="{FF2B5EF4-FFF2-40B4-BE49-F238E27FC236}">
                <a16:creationId xmlns:a16="http://schemas.microsoft.com/office/drawing/2014/main" id="{0CAA8F06-2798-4F2A-8DC9-8E009C9AC104}"/>
              </a:ext>
            </a:extLst>
          </p:cNvPr>
          <p:cNvSpPr txBox="1"/>
          <p:nvPr/>
        </p:nvSpPr>
        <p:spPr>
          <a:xfrm>
            <a:off x="223378" y="182899"/>
            <a:ext cx="6688901" cy="400110"/>
          </a:xfrm>
          <a:prstGeom prst="rect">
            <a:avLst/>
          </a:prstGeom>
          <a:noFill/>
        </p:spPr>
        <p:txBody>
          <a:bodyPr wrap="square" rtlCol="0">
            <a:spAutoFit/>
          </a:bodyPr>
          <a:lstStyle/>
          <a:p>
            <a:r>
              <a:rPr lang="en-US" sz="2000" b="1" dirty="0">
                <a:latin typeface="Candara" panose="020E0502030303020204" pitchFamily="34" charset="0"/>
              </a:rPr>
              <a:t>August 8, 2021</a:t>
            </a:r>
          </a:p>
        </p:txBody>
      </p:sp>
      <p:sp>
        <p:nvSpPr>
          <p:cNvPr id="2" name="TextBox 1">
            <a:extLst>
              <a:ext uri="{FF2B5EF4-FFF2-40B4-BE49-F238E27FC236}">
                <a16:creationId xmlns:a16="http://schemas.microsoft.com/office/drawing/2014/main" id="{F1588051-E0B5-4638-9205-E46E5525908B}"/>
              </a:ext>
            </a:extLst>
          </p:cNvPr>
          <p:cNvSpPr txBox="1"/>
          <p:nvPr/>
        </p:nvSpPr>
        <p:spPr>
          <a:xfrm>
            <a:off x="5986130" y="2897295"/>
            <a:ext cx="6113721" cy="2308324"/>
          </a:xfrm>
          <a:prstGeom prst="rect">
            <a:avLst/>
          </a:prstGeom>
          <a:noFill/>
        </p:spPr>
        <p:txBody>
          <a:bodyPr wrap="square" rtlCol="0">
            <a:spAutoFit/>
          </a:bodyPr>
          <a:lstStyle/>
          <a:p>
            <a:pPr algn="ctr"/>
            <a:r>
              <a:rPr lang="en-US" sz="3200" dirty="0"/>
              <a:t>What Believers are to Know About Christ’s Return</a:t>
            </a:r>
          </a:p>
          <a:p>
            <a:pPr algn="ctr"/>
            <a:r>
              <a:rPr lang="en-US" sz="2400" dirty="0"/>
              <a:t>“The Proofs of Biblical Hope”</a:t>
            </a:r>
          </a:p>
          <a:p>
            <a:pPr algn="ctr"/>
            <a:r>
              <a:rPr lang="en-US" sz="2800" i="1" dirty="0"/>
              <a:t>1 Thessalonians 4:13-18 </a:t>
            </a:r>
          </a:p>
          <a:p>
            <a:pPr algn="ctr"/>
            <a:r>
              <a:rPr lang="en-US" sz="2800" i="1" dirty="0"/>
              <a:t>(Part 2)</a:t>
            </a:r>
          </a:p>
        </p:txBody>
      </p:sp>
    </p:spTree>
    <p:extLst>
      <p:ext uri="{BB962C8B-B14F-4D97-AF65-F5344CB8AC3E}">
        <p14:creationId xmlns:p14="http://schemas.microsoft.com/office/powerpoint/2010/main" val="9905183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C8EDE48-DC9B-4CC2-9A81-C1CD046C59F7}"/>
              </a:ext>
            </a:extLst>
          </p:cNvPr>
          <p:cNvPicPr>
            <a:picLocks noChangeAspect="1"/>
          </p:cNvPicPr>
          <p:nvPr/>
        </p:nvPicPr>
        <p:blipFill>
          <a:blip r:embed="rId2"/>
          <a:stretch>
            <a:fillRect/>
          </a:stretch>
        </p:blipFill>
        <p:spPr>
          <a:xfrm>
            <a:off x="0" y="1065868"/>
            <a:ext cx="12192000" cy="2657475"/>
          </a:xfrm>
          <a:prstGeom prst="rect">
            <a:avLst/>
          </a:prstGeom>
        </p:spPr>
      </p:pic>
      <p:sp>
        <p:nvSpPr>
          <p:cNvPr id="7" name="TextBox 6">
            <a:extLst>
              <a:ext uri="{FF2B5EF4-FFF2-40B4-BE49-F238E27FC236}">
                <a16:creationId xmlns:a16="http://schemas.microsoft.com/office/drawing/2014/main" id="{850AD2CC-35CC-4FA1-B26B-F689F208945E}"/>
              </a:ext>
            </a:extLst>
          </p:cNvPr>
          <p:cNvSpPr txBox="1"/>
          <p:nvPr/>
        </p:nvSpPr>
        <p:spPr>
          <a:xfrm>
            <a:off x="0" y="271305"/>
            <a:ext cx="12192000" cy="646331"/>
          </a:xfrm>
          <a:prstGeom prst="rect">
            <a:avLst/>
          </a:prstGeom>
          <a:noFill/>
        </p:spPr>
        <p:txBody>
          <a:bodyPr wrap="square" rtlCol="0">
            <a:spAutoFit/>
          </a:bodyPr>
          <a:lstStyle/>
          <a:p>
            <a:pPr algn="ctr"/>
            <a:r>
              <a:rPr lang="en-US" sz="3600" dirty="0"/>
              <a:t>The Doctrine of Verbal, Plenary Inspiration of Scripture </a:t>
            </a:r>
          </a:p>
        </p:txBody>
      </p:sp>
      <p:sp>
        <p:nvSpPr>
          <p:cNvPr id="8" name="TextBox 7">
            <a:extLst>
              <a:ext uri="{FF2B5EF4-FFF2-40B4-BE49-F238E27FC236}">
                <a16:creationId xmlns:a16="http://schemas.microsoft.com/office/drawing/2014/main" id="{CFAA7B05-506D-47D4-8EE4-AB83E8EE5DA5}"/>
              </a:ext>
            </a:extLst>
          </p:cNvPr>
          <p:cNvSpPr txBox="1"/>
          <p:nvPr/>
        </p:nvSpPr>
        <p:spPr>
          <a:xfrm>
            <a:off x="93677" y="4035105"/>
            <a:ext cx="12004646" cy="2954655"/>
          </a:xfrm>
          <a:prstGeom prst="rect">
            <a:avLst/>
          </a:prstGeom>
          <a:noFill/>
        </p:spPr>
        <p:txBody>
          <a:bodyPr wrap="square" rtlCol="0">
            <a:spAutoFit/>
          </a:bodyPr>
          <a:lstStyle/>
          <a:p>
            <a:pPr marL="285750" indent="-285750">
              <a:buFont typeface="Wingdings" panose="05000000000000000000" pitchFamily="2" charset="2"/>
              <a:buChar char="§"/>
            </a:pPr>
            <a:r>
              <a:rPr lang="en-US" sz="2400" dirty="0"/>
              <a:t>“</a:t>
            </a:r>
            <a:r>
              <a:rPr lang="en-US" sz="2400" b="1" dirty="0"/>
              <a:t>Verbal</a:t>
            </a:r>
            <a:r>
              <a:rPr lang="en-US" sz="2400" dirty="0"/>
              <a:t>” – the very words chosen and communicated by God</a:t>
            </a:r>
          </a:p>
          <a:p>
            <a:endParaRPr lang="en-US" sz="2400" dirty="0"/>
          </a:p>
          <a:p>
            <a:pPr marL="285750" indent="-285750">
              <a:buFont typeface="Wingdings" panose="05000000000000000000" pitchFamily="2" charset="2"/>
              <a:buChar char="§"/>
            </a:pPr>
            <a:r>
              <a:rPr lang="en-US" sz="2400" dirty="0"/>
              <a:t>“</a:t>
            </a:r>
            <a:r>
              <a:rPr lang="en-US" sz="2400" b="1" dirty="0"/>
              <a:t>Plenary</a:t>
            </a:r>
            <a:r>
              <a:rPr lang="en-US" sz="2400" dirty="0"/>
              <a:t>” – extending to all the parts (every portion of Scripture is inspired by God)</a:t>
            </a:r>
          </a:p>
          <a:p>
            <a:pPr marL="285750" indent="-285750">
              <a:buFont typeface="Wingdings" panose="05000000000000000000" pitchFamily="2" charset="2"/>
              <a:buChar char="§"/>
            </a:pPr>
            <a:endParaRPr lang="en-US" sz="2400" dirty="0"/>
          </a:p>
          <a:p>
            <a:pPr algn="ctr"/>
            <a:r>
              <a:rPr lang="en-US" sz="2400" dirty="0"/>
              <a:t>2 Timothy 3:16</a:t>
            </a:r>
          </a:p>
          <a:p>
            <a:pPr algn="ctr"/>
            <a:r>
              <a:rPr lang="en-US" sz="2400" i="1" dirty="0"/>
              <a:t>All (plenary) Scripture (the words) is inspired (breathed out) by God…</a:t>
            </a:r>
          </a:p>
          <a:p>
            <a:endParaRPr lang="en-US" dirty="0"/>
          </a:p>
        </p:txBody>
      </p:sp>
    </p:spTree>
    <p:extLst>
      <p:ext uri="{BB962C8B-B14F-4D97-AF65-F5344CB8AC3E}">
        <p14:creationId xmlns:p14="http://schemas.microsoft.com/office/powerpoint/2010/main" val="1236561102"/>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750"/>
                                        <p:tgtEl>
                                          <p:spTgt spid="8">
                                            <p:txEl>
                                              <p:pRg st="0" end="0"/>
                                            </p:txEl>
                                          </p:spTgt>
                                        </p:tgtEl>
                                      </p:cBhvr>
                                    </p:animEffect>
                                  </p:childTnLst>
                                </p:cTn>
                              </p:par>
                            </p:childTnLst>
                          </p:cTn>
                        </p:par>
                        <p:par>
                          <p:cTn id="8" fill="hold">
                            <p:stCondLst>
                              <p:cond delay="1750"/>
                            </p:stCondLst>
                            <p:childTnLst>
                              <p:par>
                                <p:cTn id="9" presetID="10" presetClass="entr" presetSubtype="0" fill="hold" grpId="0" nodeType="afterEffect">
                                  <p:stCondLst>
                                    <p:cond delay="2250"/>
                                  </p:stCondLst>
                                  <p:childTnLst>
                                    <p:set>
                                      <p:cBhvr>
                                        <p:cTn id="10" dur="1" fill="hold">
                                          <p:stCondLst>
                                            <p:cond delay="0"/>
                                          </p:stCondLst>
                                        </p:cTn>
                                        <p:tgtEl>
                                          <p:spTgt spid="8">
                                            <p:txEl>
                                              <p:pRg st="2" end="2"/>
                                            </p:txEl>
                                          </p:spTgt>
                                        </p:tgtEl>
                                        <p:attrNameLst>
                                          <p:attrName>style.visibility</p:attrName>
                                        </p:attrNameLst>
                                      </p:cBhvr>
                                      <p:to>
                                        <p:strVal val="visible"/>
                                      </p:to>
                                    </p:set>
                                    <p:animEffect transition="in" filter="fade">
                                      <p:cBhvr>
                                        <p:cTn id="11" dur="1750"/>
                                        <p:tgtEl>
                                          <p:spTgt spid="8">
                                            <p:txEl>
                                              <p:pRg st="2" end="2"/>
                                            </p:txEl>
                                          </p:spTgt>
                                        </p:tgtEl>
                                      </p:cBhvr>
                                    </p:animEffect>
                                  </p:childTnLst>
                                </p:cTn>
                              </p:par>
                            </p:childTnLst>
                          </p:cTn>
                        </p:par>
                        <p:par>
                          <p:cTn id="12" fill="hold">
                            <p:stCondLst>
                              <p:cond delay="5750"/>
                            </p:stCondLst>
                            <p:childTnLst>
                              <p:par>
                                <p:cTn id="13" presetID="10" presetClass="entr" presetSubtype="0" fill="hold" grpId="0" nodeType="afterEffect">
                                  <p:stCondLst>
                                    <p:cond delay="2250"/>
                                  </p:stCondLst>
                                  <p:childTnLst>
                                    <p:set>
                                      <p:cBhvr>
                                        <p:cTn id="14" dur="1" fill="hold">
                                          <p:stCondLst>
                                            <p:cond delay="0"/>
                                          </p:stCondLst>
                                        </p:cTn>
                                        <p:tgtEl>
                                          <p:spTgt spid="8">
                                            <p:txEl>
                                              <p:pRg st="4" end="4"/>
                                            </p:txEl>
                                          </p:spTgt>
                                        </p:tgtEl>
                                        <p:attrNameLst>
                                          <p:attrName>style.visibility</p:attrName>
                                        </p:attrNameLst>
                                      </p:cBhvr>
                                      <p:to>
                                        <p:strVal val="visible"/>
                                      </p:to>
                                    </p:set>
                                    <p:animEffect transition="in" filter="fade">
                                      <p:cBhvr>
                                        <p:cTn id="15" dur="1750"/>
                                        <p:tgtEl>
                                          <p:spTgt spid="8">
                                            <p:txEl>
                                              <p:pRg st="4" end="4"/>
                                            </p:txEl>
                                          </p:spTgt>
                                        </p:tgtEl>
                                      </p:cBhvr>
                                    </p:animEffect>
                                  </p:childTnLst>
                                </p:cTn>
                              </p:par>
                              <p:par>
                                <p:cTn id="16" presetID="10" presetClass="entr" presetSubtype="0" fill="hold" grpId="0" nodeType="withEffect">
                                  <p:stCondLst>
                                    <p:cond delay="2250"/>
                                  </p:stCondLst>
                                  <p:childTnLst>
                                    <p:set>
                                      <p:cBhvr>
                                        <p:cTn id="17" dur="1" fill="hold">
                                          <p:stCondLst>
                                            <p:cond delay="0"/>
                                          </p:stCondLst>
                                        </p:cTn>
                                        <p:tgtEl>
                                          <p:spTgt spid="8">
                                            <p:txEl>
                                              <p:pRg st="5" end="5"/>
                                            </p:txEl>
                                          </p:spTgt>
                                        </p:tgtEl>
                                        <p:attrNameLst>
                                          <p:attrName>style.visibility</p:attrName>
                                        </p:attrNameLst>
                                      </p:cBhvr>
                                      <p:to>
                                        <p:strVal val="visible"/>
                                      </p:to>
                                    </p:set>
                                    <p:animEffect transition="in" filter="fade">
                                      <p:cBhvr>
                                        <p:cTn id="18" dur="175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Thought</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1704506"/>
          </a:xfrm>
          <a:prstGeom prst="rect">
            <a:avLst/>
          </a:prstGeom>
          <a:noFill/>
        </p:spPr>
        <p:txBody>
          <a:bodyPr wrap="square" rtlCol="0">
            <a:spAutoFit/>
          </a:bodyPr>
          <a:lstStyle/>
          <a:p>
            <a:pPr marL="0" marR="0" algn="just">
              <a:lnSpc>
                <a:spcPct val="97000"/>
              </a:lnSpc>
              <a:spcBef>
                <a:spcPts val="0"/>
              </a:spcBef>
              <a:spcAft>
                <a:spcPts val="0"/>
              </a:spcAft>
            </a:pPr>
            <a:r>
              <a:rPr lang="en-US" sz="3600" dirty="0">
                <a:latin typeface="Arial" panose="020B0604020202020204" pitchFamily="34" charset="0"/>
                <a:ea typeface="Times New Roman" panose="02020603050405020304" pitchFamily="18" charset="0"/>
              </a:rPr>
              <a:t>W</a:t>
            </a:r>
            <a:r>
              <a:rPr lang="en-US" sz="3600" dirty="0">
                <a:effectLst/>
                <a:latin typeface="Arial" panose="020B0604020202020204" pitchFamily="34" charset="0"/>
                <a:ea typeface="Times New Roman" panose="02020603050405020304" pitchFamily="18" charset="0"/>
              </a:rPr>
              <a:t>hen reading the Bible, we are not merely reading the words of men, but the words of God as He guided men to write (2 Peter 1:21). </a:t>
            </a:r>
            <a:endParaRPr lang="en-US" sz="36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50021421"/>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What we need to learn from any given text</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2554545"/>
          </a:xfrm>
          <a:prstGeom prst="rect">
            <a:avLst/>
          </a:prstGeom>
          <a:noFill/>
        </p:spPr>
        <p:txBody>
          <a:bodyPr wrap="square" rtlCol="0">
            <a:spAutoFit/>
          </a:bodyPr>
          <a:lstStyle/>
          <a:p>
            <a:pPr marL="342900" marR="0" lvl="0" indent="-342900" algn="just">
              <a:spcBef>
                <a:spcPts val="0"/>
              </a:spcBef>
              <a:spcAft>
                <a:spcPts val="0"/>
              </a:spcAft>
              <a:buFont typeface="+mj-lt"/>
              <a:buAutoNum type="arabicPeriod"/>
            </a:pPr>
            <a:r>
              <a:rPr lang="en-US" sz="3200" dirty="0">
                <a:effectLst/>
                <a:latin typeface="Arial" panose="020B0604020202020204" pitchFamily="34" charset="0"/>
                <a:ea typeface="Calibri" panose="020F0502020204030204" pitchFamily="34" charset="0"/>
                <a:cs typeface="Times New Roman" panose="02020603050405020304" pitchFamily="18" charset="0"/>
              </a:rPr>
              <a:t>What was the authorial intent – what did the author (human) intend to communicate when he wrote the text?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mj-lt"/>
              <a:buAutoNum type="arabicPeriod"/>
            </a:pPr>
            <a:r>
              <a:rPr lang="en-US" sz="3200" dirty="0">
                <a:effectLst/>
                <a:latin typeface="Arial" panose="020B0604020202020204" pitchFamily="34" charset="0"/>
                <a:ea typeface="Calibri" panose="020F0502020204030204" pitchFamily="34" charset="0"/>
                <a:cs typeface="Times New Roman" panose="02020603050405020304" pitchFamily="18" charset="0"/>
              </a:rPr>
              <a:t>What was the original audience’s understanding – what did the recipients understand as they read or heard the text?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mj-lt"/>
              <a:buAutoNum type="arabicPeriod"/>
            </a:pPr>
            <a:r>
              <a:rPr lang="en-US" sz="3200" dirty="0">
                <a:effectLst/>
                <a:latin typeface="Arial" panose="020B0604020202020204" pitchFamily="34" charset="0"/>
                <a:ea typeface="Calibri" panose="020F0502020204030204" pitchFamily="34" charset="0"/>
                <a:cs typeface="Times New Roman" panose="02020603050405020304" pitchFamily="18" charset="0"/>
              </a:rPr>
              <a:t>What is God’s intent – what is the key point of the text?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5664240"/>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75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75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175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The Big Idea of 1 Thessalonians 4:14</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3108543"/>
          </a:xfrm>
          <a:prstGeom prst="rect">
            <a:avLst/>
          </a:prstGeom>
          <a:noFill/>
        </p:spPr>
        <p:txBody>
          <a:bodyPr wrap="square" rtlCol="0">
            <a:spAutoFit/>
          </a:bodyPr>
          <a:lstStyle/>
          <a:p>
            <a:pPr marR="0" lvl="0" algn="ctr">
              <a:spcBef>
                <a:spcPts val="0"/>
              </a:spcBef>
              <a:spcAft>
                <a:spcPts val="0"/>
              </a:spcAft>
            </a:pPr>
            <a:r>
              <a:rPr lang="en-US" sz="3200" dirty="0">
                <a:latin typeface="Arial" panose="020B0604020202020204" pitchFamily="34" charset="0"/>
                <a:ea typeface="Calibri" panose="020F0502020204030204" pitchFamily="34" charset="0"/>
                <a:cs typeface="Times New Roman" panose="02020603050405020304" pitchFamily="18" charset="0"/>
              </a:rPr>
              <a:t>Biblical Hope = The Gospel of Jesus Christ</a:t>
            </a:r>
          </a:p>
          <a:p>
            <a:pPr marR="0" lvl="0" algn="ctr">
              <a:spcBef>
                <a:spcPts val="0"/>
              </a:spcBef>
              <a:spcAft>
                <a:spcPts val="0"/>
              </a:spcAft>
            </a:pPr>
            <a:endParaRPr lang="en-US" sz="3200" dirty="0">
              <a:effectLst/>
              <a:latin typeface="Arial" panose="020B0604020202020204" pitchFamily="34" charset="0"/>
              <a:ea typeface="Calibri" panose="020F0502020204030204" pitchFamily="34" charset="0"/>
              <a:cs typeface="Times New Roman" panose="02020603050405020304" pitchFamily="18" charset="0"/>
            </a:endParaRPr>
          </a:p>
          <a:p>
            <a:pPr marR="0" lvl="0" algn="ctr">
              <a:spcBef>
                <a:spcPts val="0"/>
              </a:spcBef>
              <a:spcAft>
                <a:spcPts val="0"/>
              </a:spcAft>
            </a:pPr>
            <a:r>
              <a:rPr lang="en-US" sz="3600" b="1" dirty="0">
                <a:latin typeface="Arial" panose="020B0604020202020204" pitchFamily="34" charset="0"/>
                <a:ea typeface="Calibri" panose="020F0502020204030204" pitchFamily="34" charset="0"/>
                <a:cs typeface="Times New Roman" panose="02020603050405020304" pitchFamily="18" charset="0"/>
              </a:rPr>
              <a:t>The Gospel of Jesus Christ</a:t>
            </a:r>
          </a:p>
          <a:p>
            <a:pPr marL="571500" marR="0" lvl="0" indent="-571500" algn="just">
              <a:spcBef>
                <a:spcPts val="0"/>
              </a:spcBef>
              <a:spcAft>
                <a:spcPts val="0"/>
              </a:spcAft>
              <a:buAutoNum type="romanUcPeriod"/>
            </a:pPr>
            <a:r>
              <a:rPr lang="en-US" sz="3200" dirty="0">
                <a:latin typeface="Arial" panose="020B0604020202020204" pitchFamily="34" charset="0"/>
                <a:ea typeface="Calibri" panose="020F0502020204030204" pitchFamily="34" charset="0"/>
                <a:cs typeface="Times New Roman" panose="02020603050405020304" pitchFamily="18" charset="0"/>
              </a:rPr>
              <a:t>Redemption (“Jesus died”)</a:t>
            </a:r>
          </a:p>
          <a:p>
            <a:pPr marL="571500" marR="0" lvl="0" indent="-571500" algn="just">
              <a:spcBef>
                <a:spcPts val="0"/>
              </a:spcBef>
              <a:spcAft>
                <a:spcPts val="0"/>
              </a:spcAft>
              <a:buAutoNum type="romanUcPeriod"/>
            </a:pPr>
            <a:r>
              <a:rPr lang="en-US" sz="3200" dirty="0">
                <a:effectLst/>
                <a:latin typeface="Arial" panose="020B0604020202020204" pitchFamily="34" charset="0"/>
                <a:ea typeface="Calibri" panose="020F0502020204030204" pitchFamily="34" charset="0"/>
                <a:cs typeface="Times New Roman" panose="02020603050405020304" pitchFamily="18" charset="0"/>
              </a:rPr>
              <a:t>Resurrection (Jesus “rose again”)</a:t>
            </a:r>
          </a:p>
          <a:p>
            <a:pPr marL="571500" marR="0" lvl="0" indent="-571500" algn="just">
              <a:spcBef>
                <a:spcPts val="0"/>
              </a:spcBef>
              <a:spcAft>
                <a:spcPts val="0"/>
              </a:spcAft>
              <a:buAutoNum type="romanUcPeriod"/>
            </a:pPr>
            <a:r>
              <a:rPr lang="en-US" sz="3200" dirty="0">
                <a:latin typeface="Arial" panose="020B0604020202020204" pitchFamily="34" charset="0"/>
                <a:ea typeface="Calibri" panose="020F0502020204030204" pitchFamily="34" charset="0"/>
                <a:cs typeface="Times New Roman" panose="02020603050405020304" pitchFamily="18" charset="0"/>
              </a:rPr>
              <a:t>Return (“God will bring with Him…”)</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54282953"/>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75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175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125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175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125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175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125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fade">
                                      <p:cBhvr>
                                        <p:cTn id="27" dur="175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r>
              <a:rPr lang="en-US" sz="3600" b="1" cap="none" dirty="0">
                <a:solidFill>
                  <a:srgbClr val="92D050"/>
                </a:solidFill>
              </a:rPr>
              <a:t>I.   The redemption that is in Christ </a:t>
            </a:r>
            <a:r>
              <a:rPr lang="en-US" sz="3600" b="1" cap="none" baseline="30000" dirty="0">
                <a:solidFill>
                  <a:srgbClr val="92D050"/>
                </a:solidFill>
              </a:rPr>
              <a:t>(14a)</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369332"/>
          </a:xfrm>
          <a:prstGeom prst="rect">
            <a:avLst/>
          </a:prstGeom>
          <a:noFill/>
        </p:spPr>
        <p:txBody>
          <a:bodyPr wrap="square" rtlCol="0">
            <a:spAutoFit/>
          </a:bodyPr>
          <a:lstStyle/>
          <a:p>
            <a:pPr marL="0" marR="0" algn="just">
              <a:spcBef>
                <a:spcPts val="0"/>
              </a:spcBef>
              <a:spcAft>
                <a:spcPts val="0"/>
              </a:spcAft>
            </a:pPr>
            <a:r>
              <a:rPr lang="en-US" sz="1800" i="1" dirty="0">
                <a:effectLst/>
                <a:latin typeface="Calibri" panose="020F0502020204030204" pitchFamily="34" charset="0"/>
                <a:ea typeface="Times New Roman" panose="02020603050405020304" pitchFamily="18" charset="0"/>
              </a:rPr>
              <a:t>For if we believe that Jesus died and rose again…</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658337A9-750E-4514-8C3D-B25BE776AFCD}"/>
              </a:ext>
            </a:extLst>
          </p:cNvPr>
          <p:cNvSpPr txBox="1"/>
          <p:nvPr/>
        </p:nvSpPr>
        <p:spPr>
          <a:xfrm>
            <a:off x="310469" y="1466179"/>
            <a:ext cx="11590636" cy="4339650"/>
          </a:xfrm>
          <a:prstGeom prst="rect">
            <a:avLst/>
          </a:prstGeom>
          <a:noFill/>
        </p:spPr>
        <p:txBody>
          <a:bodyPr wrap="square" rtlCol="0">
            <a:spAutoFit/>
          </a:bodyPr>
          <a:lstStyle/>
          <a:p>
            <a:pPr algn="just"/>
            <a:r>
              <a:rPr lang="en-US" sz="2800" i="1" dirty="0"/>
              <a:t>Romans 4:25 - [Jesus] who was delivered over because of our transgressions,[redemption] and was raised because of our justification [resurrection]. 5:1 Therefore, having been justified by faith, we have peace with God through our Lord Jesus Christ.</a:t>
            </a:r>
          </a:p>
          <a:p>
            <a:pPr algn="just"/>
            <a:endParaRPr lang="en-US" sz="2800" i="1" dirty="0"/>
          </a:p>
          <a:p>
            <a:pPr algn="just"/>
            <a:r>
              <a:rPr lang="en-US" sz="2800" i="1" dirty="0"/>
              <a:t>Romans 1:4 [Jesus] who was declared the Son of God with power by the resurrection from the dead, according to the Spirit of holiness, Jesus Christ our Lord, </a:t>
            </a:r>
            <a:endParaRPr lang="en-US" sz="2800" dirty="0"/>
          </a:p>
          <a:p>
            <a:pPr algn="just"/>
            <a:endParaRPr lang="en-US" sz="2800" dirty="0"/>
          </a:p>
          <a:p>
            <a:pPr algn="just"/>
            <a:endParaRPr lang="en-US" sz="240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32195759"/>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75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175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r>
              <a:rPr lang="en-US" sz="3600" b="1" cap="none" dirty="0">
                <a:solidFill>
                  <a:srgbClr val="92D050"/>
                </a:solidFill>
              </a:rPr>
              <a:t>I.   The redemption that is in Christ </a:t>
            </a:r>
            <a:r>
              <a:rPr lang="en-US" sz="3600" b="1" cap="none" baseline="30000" dirty="0">
                <a:solidFill>
                  <a:srgbClr val="92D050"/>
                </a:solidFill>
              </a:rPr>
              <a:t>(14a)</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369332"/>
          </a:xfrm>
          <a:prstGeom prst="rect">
            <a:avLst/>
          </a:prstGeom>
          <a:noFill/>
        </p:spPr>
        <p:txBody>
          <a:bodyPr wrap="square" rtlCol="0">
            <a:spAutoFit/>
          </a:bodyPr>
          <a:lstStyle/>
          <a:p>
            <a:pPr marL="0" marR="0" algn="just">
              <a:spcBef>
                <a:spcPts val="0"/>
              </a:spcBef>
              <a:spcAft>
                <a:spcPts val="0"/>
              </a:spcAft>
            </a:pPr>
            <a:r>
              <a:rPr lang="en-US" sz="1800" i="1" dirty="0">
                <a:effectLst/>
                <a:latin typeface="Calibri" panose="020F0502020204030204" pitchFamily="34" charset="0"/>
                <a:ea typeface="Times New Roman" panose="02020603050405020304" pitchFamily="18" charset="0"/>
              </a:rPr>
              <a:t>For if we believe that Jesus died and rose again…</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658337A9-750E-4514-8C3D-B25BE776AFCD}"/>
              </a:ext>
            </a:extLst>
          </p:cNvPr>
          <p:cNvSpPr txBox="1"/>
          <p:nvPr/>
        </p:nvSpPr>
        <p:spPr>
          <a:xfrm>
            <a:off x="310469" y="1466179"/>
            <a:ext cx="11590636" cy="1754326"/>
          </a:xfrm>
          <a:prstGeom prst="rect">
            <a:avLst/>
          </a:prstGeom>
          <a:noFill/>
        </p:spPr>
        <p:txBody>
          <a:bodyPr wrap="square" rtlCol="0">
            <a:spAutoFit/>
          </a:bodyPr>
          <a:lstStyle/>
          <a:p>
            <a:pPr algn="just"/>
            <a:r>
              <a:rPr lang="en-US" sz="2800" i="1" dirty="0"/>
              <a:t>“if we believe…”</a:t>
            </a:r>
          </a:p>
          <a:p>
            <a:pPr algn="just"/>
            <a:endParaRPr lang="en-US" sz="2800" i="1" dirty="0"/>
          </a:p>
          <a:p>
            <a:pPr algn="just"/>
            <a:r>
              <a:rPr lang="en-US" sz="2800" i="1" dirty="0"/>
              <a:t>“if” = since all this is factual</a:t>
            </a:r>
            <a:endParaRPr lang="en-US" sz="2800" dirty="0"/>
          </a:p>
          <a:p>
            <a:pPr algn="just"/>
            <a:endParaRPr lang="en-US" sz="240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56699431"/>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75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175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1 Thessalonians 4:14</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2308324"/>
          </a:xfrm>
          <a:prstGeom prst="rect">
            <a:avLst/>
          </a:prstGeom>
          <a:noFill/>
        </p:spPr>
        <p:txBody>
          <a:bodyPr wrap="square" rtlCol="0">
            <a:spAutoFit/>
          </a:bodyPr>
          <a:lstStyle/>
          <a:p>
            <a:pPr marL="0" marR="0" algn="just">
              <a:spcBef>
                <a:spcPts val="0"/>
              </a:spcBef>
              <a:spcAft>
                <a:spcPts val="0"/>
              </a:spcAft>
            </a:pPr>
            <a:r>
              <a:rPr lang="en-US" sz="3600" i="1" dirty="0">
                <a:effectLst/>
                <a:latin typeface="Calibri" panose="020F0502020204030204" pitchFamily="34" charset="0"/>
                <a:ea typeface="Calibri" panose="020F0502020204030204" pitchFamily="34" charset="0"/>
                <a:cs typeface="Calibri" panose="020F0502020204030204" pitchFamily="34" charset="0"/>
              </a:rPr>
              <a:t>For if we believe that Jesus died and rose again [as in fact He did] even so God [in the same way – by raising them from the dead] will bring with Him those [believers] who have fallen asleep in Jesus. (Amplified Bible)</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89005531"/>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otalTime>11808</TotalTime>
  <Words>1415</Words>
  <Application>Microsoft Office PowerPoint</Application>
  <PresentationFormat>Widescreen</PresentationFormat>
  <Paragraphs>80</Paragraphs>
  <Slides>20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Candara</vt:lpstr>
      <vt:lpstr>Century Gothic</vt:lpstr>
      <vt:lpstr>Wingdings</vt:lpstr>
      <vt:lpstr>Wingdings 3</vt:lpstr>
      <vt:lpstr>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 Godfrey</dc:creator>
  <cp:lastModifiedBy>Ed Godfrey</cp:lastModifiedBy>
  <cp:revision>278</cp:revision>
  <cp:lastPrinted>2020-05-22T15:03:41Z</cp:lastPrinted>
  <dcterms:created xsi:type="dcterms:W3CDTF">2019-06-22T19:37:39Z</dcterms:created>
  <dcterms:modified xsi:type="dcterms:W3CDTF">2021-08-07T17:03:49Z</dcterms:modified>
</cp:coreProperties>
</file>